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4.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7" r:id="rId2"/>
    <p:sldMasterId id="2147483731" r:id="rId3"/>
    <p:sldMasterId id="2147483743" r:id="rId4"/>
    <p:sldMasterId id="2147483776" r:id="rId5"/>
  </p:sldMasterIdLst>
  <p:notesMasterIdLst>
    <p:notesMasterId r:id="rId25"/>
  </p:notesMasterIdLst>
  <p:sldIdLst>
    <p:sldId id="3763" r:id="rId6"/>
    <p:sldId id="257" r:id="rId7"/>
    <p:sldId id="3759" r:id="rId8"/>
    <p:sldId id="3764" r:id="rId9"/>
    <p:sldId id="3761" r:id="rId10"/>
    <p:sldId id="267" r:id="rId11"/>
    <p:sldId id="3765" r:id="rId12"/>
    <p:sldId id="277" r:id="rId13"/>
    <p:sldId id="278" r:id="rId14"/>
    <p:sldId id="3766" r:id="rId15"/>
    <p:sldId id="261" r:id="rId16"/>
    <p:sldId id="258" r:id="rId17"/>
    <p:sldId id="262" r:id="rId18"/>
    <p:sldId id="263" r:id="rId19"/>
    <p:sldId id="264" r:id="rId20"/>
    <p:sldId id="300" r:id="rId21"/>
    <p:sldId id="3743" r:id="rId22"/>
    <p:sldId id="3758" r:id="rId23"/>
    <p:sldId id="3760" r:id="rId2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7836F4A-D0A5-0B41-A9C7-4262F6C8380A}">
          <p14:sldIdLst>
            <p14:sldId id="3763"/>
            <p14:sldId id="257"/>
            <p14:sldId id="3759"/>
            <p14:sldId id="3764"/>
            <p14:sldId id="3761"/>
            <p14:sldId id="267"/>
            <p14:sldId id="3765"/>
            <p14:sldId id="277"/>
            <p14:sldId id="278"/>
            <p14:sldId id="3766"/>
          </p14:sldIdLst>
        </p14:section>
        <p14:section name="DevOps" id="{EB9B0DAD-D133-E44B-AFAD-581AE61A0F40}">
          <p14:sldIdLst>
            <p14:sldId id="261"/>
            <p14:sldId id="258"/>
            <p14:sldId id="262"/>
            <p14:sldId id="263"/>
            <p14:sldId id="264"/>
            <p14:sldId id="300"/>
            <p14:sldId id="3743"/>
            <p14:sldId id="3758"/>
            <p14:sldId id="37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46"/>
    <p:restoredTop sz="94512"/>
  </p:normalViewPr>
  <p:slideViewPr>
    <p:cSldViewPr snapToGrid="0" snapToObjects="1">
      <p:cViewPr varScale="1">
        <p:scale>
          <a:sx n="122" d="100"/>
          <a:sy n="122" d="100"/>
        </p:scale>
        <p:origin x="208" y="344"/>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E965A9-1E12-2F44-A2DC-787DEB56F22B}" type="datetimeFigureOut">
              <a:rPr lang="fr-FR" smtClean="0"/>
              <a:t>06/06/2019</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64A377-1AD5-F247-8296-1C06E3630749}" type="slidenum">
              <a:rPr lang="fr-FR" smtClean="0"/>
              <a:t>‹#›</a:t>
            </a:fld>
            <a:endParaRPr lang="fr-FR"/>
          </a:p>
        </p:txBody>
      </p:sp>
    </p:spTree>
    <p:extLst>
      <p:ext uri="{BB962C8B-B14F-4D97-AF65-F5344CB8AC3E}">
        <p14:creationId xmlns:p14="http://schemas.microsoft.com/office/powerpoint/2010/main" val="701252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E12951-4EA5-2546-B85A-3B2BAF22A1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54928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2732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09fc81a05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309fc81a05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Get right into the meat of it</a:t>
            </a:r>
            <a:endParaRPr/>
          </a:p>
        </p:txBody>
      </p:sp>
    </p:spTree>
    <p:extLst>
      <p:ext uri="{BB962C8B-B14F-4D97-AF65-F5344CB8AC3E}">
        <p14:creationId xmlns:p14="http://schemas.microsoft.com/office/powerpoint/2010/main" val="2982543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b2c5b2055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b2c5b205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General High Level Architecture Overview</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There is 1-n number of masters or control plane servers, usually deployed in 1,3,5,7 configurations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Up to 5000 “worker nodes”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736449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Taken from: http://dev2ops.org/2010/02/what-is-devops/ </a:t>
            </a:r>
          </a:p>
          <a:p>
            <a:endParaRPr lang="en-US" dirty="0"/>
          </a:p>
          <a:p>
            <a:r>
              <a:rPr lang="en-US" dirty="0"/>
              <a:t>Development kicks things off by “tossing” a software release “over the wall” to Operations. Operations picks up the release artifacts and begins preparing for their deployment. Operations manually hacks the deployment scripts provided by the developers or creates their own scripts. They also hand edit configuration files to reflect the production environment, which is significantly different than the Development or QA environments. At best they are duplicating work that was already done in previous environments, at worst they are about to introduce or uncover new bugs.</a:t>
            </a:r>
          </a:p>
          <a:p>
            <a:r>
              <a:rPr lang="en-US" dirty="0"/>
              <a:t>Operations then embarks on what they understand to be the currently correct deployment process, which at this point is essentially being performed for the first time due to the script, configuration, process, and environment differences between Development and Operations. Of course, somewhere along the way a problem occurs and the developers are called in to help troubleshoot. Operations claims that Development gave them faulty artifacts. Developers respond by pointing out that it worked just fine in their environments, so it must be the case that Operations did something wrong. Developers are having a difficult time even diagnosing the problem because the configuration, file locations, and procedure used to get into this state is different then what they expect (if security policies even allow them to access the production servers!).</a:t>
            </a:r>
          </a:p>
          <a:p>
            <a:r>
              <a:rPr lang="en-US" dirty="0"/>
              <a:t>Time is running out on the change window and, of course, there isn’t a reliable way to roll the environment back to a previously known good state. So what should have been an eventless deployment ended up being an all-hands-on-deck fire drill where a lot of trial and error finally hacked the production environment into a usable state.</a:t>
            </a:r>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7166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Pager image: http://www.medicoland.eu/ru/pager&amp;page=4 </a:t>
            </a:r>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6474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Dev: </a:t>
            </a:r>
            <a:r>
              <a:rPr lang="en-US" sz="900" dirty="0">
                <a:gradFill>
                  <a:gsLst>
                    <a:gs pos="2917">
                      <a:srgbClr val="505050"/>
                    </a:gs>
                    <a:gs pos="30000">
                      <a:srgbClr val="505050"/>
                    </a:gs>
                  </a:gsLst>
                  <a:lin ang="5400000" scaled="0"/>
                </a:gradFill>
              </a:rPr>
              <a:t>“What’s the point of an </a:t>
            </a:r>
            <a:r>
              <a:rPr lang="en-US" sz="900" dirty="0">
                <a:solidFill>
                  <a:srgbClr val="008A00"/>
                </a:solidFill>
              </a:rPr>
              <a:t>Agile</a:t>
            </a:r>
            <a:r>
              <a:rPr lang="en-US" sz="900" dirty="0">
                <a:gradFill>
                  <a:gsLst>
                    <a:gs pos="2917">
                      <a:srgbClr val="505050"/>
                    </a:gs>
                    <a:gs pos="30000">
                      <a:srgbClr val="505050"/>
                    </a:gs>
                  </a:gsLst>
                  <a:lin ang="5400000" scaled="0"/>
                </a:gradFill>
              </a:rPr>
              <a:t> development process, that produces production ready code every two weeks, if the </a:t>
            </a:r>
            <a:r>
              <a:rPr lang="en-US" sz="900" b="1" u="sng" dirty="0">
                <a:gradFill>
                  <a:gsLst>
                    <a:gs pos="2917">
                      <a:srgbClr val="505050"/>
                    </a:gs>
                    <a:gs pos="30000">
                      <a:srgbClr val="505050"/>
                    </a:gs>
                  </a:gsLst>
                  <a:lin ang="5400000" scaled="0"/>
                </a:gradFill>
              </a:rPr>
              <a:t>code sits for weeks </a:t>
            </a:r>
            <a:r>
              <a:rPr lang="en-US" sz="900" dirty="0">
                <a:gradFill>
                  <a:gsLst>
                    <a:gs pos="2917">
                      <a:srgbClr val="505050"/>
                    </a:gs>
                    <a:gs pos="30000">
                      <a:srgbClr val="505050"/>
                    </a:gs>
                  </a:gsLst>
                  <a:lin ang="5400000" scaled="0"/>
                </a:gradFill>
              </a:rPr>
              <a:t>or months </a:t>
            </a:r>
            <a:r>
              <a:rPr lang="en-US" sz="900" b="1" u="sng" dirty="0">
                <a:gradFill>
                  <a:gsLst>
                    <a:gs pos="2917">
                      <a:srgbClr val="505050"/>
                    </a:gs>
                    <a:gs pos="30000">
                      <a:srgbClr val="505050"/>
                    </a:gs>
                  </a:gsLst>
                  <a:lin ang="5400000" scaled="0"/>
                </a:gradFill>
              </a:rPr>
              <a:t>waiting to be released</a:t>
            </a:r>
            <a:r>
              <a:rPr lang="en-US" sz="900" dirty="0">
                <a:gradFill>
                  <a:gsLst>
                    <a:gs pos="2917">
                      <a:srgbClr val="505050"/>
                    </a:gs>
                    <a:gs pos="30000">
                      <a:srgbClr val="505050"/>
                    </a:gs>
                  </a:gsLst>
                  <a:lin ang="5400000" scaled="0"/>
                </a:gradFill>
              </a:rPr>
              <a:t>?”</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gradFill>
                <a:gsLst>
                  <a:gs pos="2917">
                    <a:srgbClr val="505050"/>
                  </a:gs>
                  <a:gs pos="30000">
                    <a:srgbClr val="505050"/>
                  </a:gs>
                </a:gsLst>
                <a:lin ang="5400000" scaled="0"/>
              </a:gradFill>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gradFill>
                  <a:gsLst>
                    <a:gs pos="2917">
                      <a:srgbClr val="505050"/>
                    </a:gs>
                    <a:gs pos="30000">
                      <a:srgbClr val="505050"/>
                    </a:gs>
                  </a:gsLst>
                  <a:lin ang="5400000" scaled="0"/>
                </a:gradFill>
              </a:rPr>
              <a:t>IT/Ops: “These frequent releases are </a:t>
            </a:r>
            <a:r>
              <a:rPr lang="en-US" sz="900" dirty="0">
                <a:solidFill>
                  <a:srgbClr val="FF0000"/>
                </a:solidFill>
              </a:rPr>
              <a:t>killing </a:t>
            </a:r>
            <a:r>
              <a:rPr lang="en-US" sz="900" dirty="0">
                <a:gradFill>
                  <a:gsLst>
                    <a:gs pos="2917">
                      <a:srgbClr val="505050"/>
                    </a:gs>
                    <a:gs pos="30000">
                      <a:srgbClr val="505050"/>
                    </a:gs>
                  </a:gsLst>
                  <a:lin ang="5400000" scaled="0"/>
                </a:gradFill>
              </a:rPr>
              <a:t>my team, and </a:t>
            </a:r>
            <a:r>
              <a:rPr lang="en-US" sz="900" dirty="0">
                <a:solidFill>
                  <a:srgbClr val="FF0000"/>
                </a:solidFill>
              </a:rPr>
              <a:t>impacting</a:t>
            </a:r>
            <a:r>
              <a:rPr lang="en-US" sz="900" dirty="0">
                <a:gradFill>
                  <a:gsLst>
                    <a:gs pos="2917">
                      <a:srgbClr val="505050"/>
                    </a:gs>
                    <a:gs pos="30000">
                      <a:srgbClr val="505050"/>
                    </a:gs>
                  </a:gsLst>
                  <a:lin ang="5400000" scaled="0"/>
                </a:gradFill>
              </a:rPr>
              <a:t> our ability to have a stable environment!”</a:t>
            </a:r>
          </a:p>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2874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S4 Solution Specialist Sales Summit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6/6/19 11:25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2788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rPr>
              <a:t>Build 2014</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a:sym typeface="Arial"/>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32742" rtl="0" eaLnBrk="1" fontAlgn="auto" latinLnBrk="0" hangingPunct="1">
                <a:lnSpc>
                  <a:spcPct val="100000"/>
                </a:lnSpc>
                <a:spcBef>
                  <a:spcPts val="0"/>
                </a:spcBef>
                <a:spcAft>
                  <a:spcPts val="0"/>
                </a:spcAft>
                <a:buClrTx/>
                <a:buSzTx/>
                <a:buFontTx/>
                <a:buNone/>
                <a:tabLst/>
                <a:defRPr/>
              </a:pPr>
              <a:t>6/6/19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a:sym typeface="Arial"/>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4166553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474831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Master" Target="../slideMasters/slideMaster4.xml"/><Relationship Id="rId4" Type="http://schemas.openxmlformats.org/officeDocument/2006/relationships/image" Target="../media/image35.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dirty="0"/>
              <a:t>Azure DevOps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3866577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414519482"/>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239890881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07877362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82274381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08117135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87137895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30126667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0199910"/>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489146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409696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99870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371165219"/>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45520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02679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userDrawn="1">
  <p:cSld name="DO NOT US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2400">
              <a:solidFill>
                <a:srgbClr val="FFFFFF"/>
              </a:solidFill>
            </a:endParaRPr>
          </a:p>
        </p:txBody>
      </p:sp>
    </p:spTree>
    <p:extLst>
      <p:ext uri="{BB962C8B-B14F-4D97-AF65-F5344CB8AC3E}">
        <p14:creationId xmlns:p14="http://schemas.microsoft.com/office/powerpoint/2010/main" val="1931906489"/>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0" y="0"/>
            <a:ext cx="12192000" cy="4691200"/>
          </a:xfrm>
          <a:prstGeom prst="rect">
            <a:avLst/>
          </a:prstGeom>
          <a:solidFill>
            <a:schemeClr val="dk2"/>
          </a:solidFill>
          <a:ln>
            <a:noFill/>
          </a:ln>
        </p:spPr>
        <p:txBody>
          <a:bodyPr spcFirstLastPara="1" wrap="square" lIns="121900" tIns="60933" rIns="121900" bIns="60933" anchor="ctr" anchorCtr="0">
            <a:noAutofit/>
          </a:bodyPr>
          <a:lstStyle/>
          <a:p>
            <a:pPr marL="0" lvl="0" indent="0" algn="l" rtl="0">
              <a:spcBef>
                <a:spcPts val="0"/>
              </a:spcBef>
              <a:spcAft>
                <a:spcPts val="0"/>
              </a:spcAft>
              <a:buNone/>
            </a:pPr>
            <a:endParaRPr sz="2400"/>
          </a:p>
        </p:txBody>
      </p:sp>
      <p:cxnSp>
        <p:nvCxnSpPr>
          <p:cNvPr id="10" name="Google Shape;10;p2"/>
          <p:cNvCxnSpPr/>
          <p:nvPr/>
        </p:nvCxnSpPr>
        <p:spPr>
          <a:xfrm>
            <a:off x="0" y="4662140"/>
            <a:ext cx="12192000" cy="0"/>
          </a:xfrm>
          <a:prstGeom prst="straightConnector1">
            <a:avLst/>
          </a:prstGeom>
          <a:noFill/>
          <a:ln w="57150" cap="flat" cmpd="sng">
            <a:solidFill>
              <a:srgbClr val="000000">
                <a:alpha val="14900"/>
              </a:srgbClr>
            </a:solidFill>
            <a:prstDash val="solid"/>
            <a:round/>
            <a:headEnd type="none" w="sm" len="sm"/>
            <a:tailEnd type="none" w="sm" len="sm"/>
          </a:ln>
        </p:spPr>
      </p:cxnSp>
      <p:sp>
        <p:nvSpPr>
          <p:cNvPr id="11" name="Google Shape;11;p2"/>
          <p:cNvSpPr txBox="1">
            <a:spLocks noGrp="1"/>
          </p:cNvSpPr>
          <p:nvPr>
            <p:ph type="ctrTitle"/>
          </p:nvPr>
        </p:nvSpPr>
        <p:spPr>
          <a:xfrm>
            <a:off x="914400" y="2490375"/>
            <a:ext cx="10363200" cy="2198400"/>
          </a:xfrm>
          <a:prstGeom prst="rect">
            <a:avLst/>
          </a:prstGeom>
        </p:spPr>
        <p:txBody>
          <a:bodyPr spcFirstLastPara="1" wrap="square" lIns="91425" tIns="91425" rIns="91425" bIns="91425" anchor="b" anchorCtr="0"/>
          <a:lstStyle>
            <a:lvl1pPr lvl="0" rtl="0">
              <a:spcBef>
                <a:spcPts val="0"/>
              </a:spcBef>
              <a:spcAft>
                <a:spcPts val="0"/>
              </a:spcAft>
              <a:buSzPts val="7200"/>
              <a:buNone/>
              <a:defRPr sz="9600"/>
            </a:lvl1pPr>
            <a:lvl2pPr lvl="1" rtl="0">
              <a:spcBef>
                <a:spcPts val="0"/>
              </a:spcBef>
              <a:spcAft>
                <a:spcPts val="0"/>
              </a:spcAft>
              <a:buSzPts val="7200"/>
              <a:buNone/>
              <a:defRPr sz="9600"/>
            </a:lvl2pPr>
            <a:lvl3pPr lvl="2" rtl="0">
              <a:spcBef>
                <a:spcPts val="0"/>
              </a:spcBef>
              <a:spcAft>
                <a:spcPts val="0"/>
              </a:spcAft>
              <a:buSzPts val="7200"/>
              <a:buNone/>
              <a:defRPr sz="9600"/>
            </a:lvl3pPr>
            <a:lvl4pPr lvl="3" rtl="0">
              <a:spcBef>
                <a:spcPts val="0"/>
              </a:spcBef>
              <a:spcAft>
                <a:spcPts val="0"/>
              </a:spcAft>
              <a:buSzPts val="7200"/>
              <a:buNone/>
              <a:defRPr sz="9600"/>
            </a:lvl4pPr>
            <a:lvl5pPr lvl="4" rtl="0">
              <a:spcBef>
                <a:spcPts val="0"/>
              </a:spcBef>
              <a:spcAft>
                <a:spcPts val="0"/>
              </a:spcAft>
              <a:buSzPts val="7200"/>
              <a:buNone/>
              <a:defRPr sz="9600"/>
            </a:lvl5pPr>
            <a:lvl6pPr lvl="5" rtl="0">
              <a:spcBef>
                <a:spcPts val="0"/>
              </a:spcBef>
              <a:spcAft>
                <a:spcPts val="0"/>
              </a:spcAft>
              <a:buSzPts val="7200"/>
              <a:buNone/>
              <a:defRPr sz="9600"/>
            </a:lvl6pPr>
            <a:lvl7pPr lvl="6" rtl="0">
              <a:spcBef>
                <a:spcPts val="0"/>
              </a:spcBef>
              <a:spcAft>
                <a:spcPts val="0"/>
              </a:spcAft>
              <a:buSzPts val="7200"/>
              <a:buNone/>
              <a:defRPr sz="9600"/>
            </a:lvl7pPr>
            <a:lvl8pPr lvl="7" rtl="0">
              <a:spcBef>
                <a:spcPts val="0"/>
              </a:spcBef>
              <a:spcAft>
                <a:spcPts val="0"/>
              </a:spcAft>
              <a:buSzPts val="7200"/>
              <a:buNone/>
              <a:defRPr sz="9600"/>
            </a:lvl8pPr>
            <a:lvl9pPr lvl="8" rtl="0">
              <a:spcBef>
                <a:spcPts val="0"/>
              </a:spcBef>
              <a:spcAft>
                <a:spcPts val="0"/>
              </a:spcAft>
              <a:buSzPts val="7200"/>
              <a:buNone/>
              <a:defRPr sz="9600"/>
            </a:lvl9pPr>
          </a:lstStyle>
          <a:p>
            <a:endParaRPr/>
          </a:p>
        </p:txBody>
      </p:sp>
      <p:sp>
        <p:nvSpPr>
          <p:cNvPr id="12" name="Google Shape;12;p2"/>
          <p:cNvSpPr txBox="1">
            <a:spLocks noGrp="1"/>
          </p:cNvSpPr>
          <p:nvPr>
            <p:ph type="subTitle" idx="1"/>
          </p:nvPr>
        </p:nvSpPr>
        <p:spPr>
          <a:xfrm>
            <a:off x="914400" y="4836036"/>
            <a:ext cx="10363200" cy="10324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3000"/>
              <a:buNone/>
              <a:defRPr>
                <a:solidFill>
                  <a:schemeClr val="dk2"/>
                </a:solidFill>
              </a:defRPr>
            </a:lvl1pPr>
            <a:lvl2pPr lvl="1" rtl="0">
              <a:spcBef>
                <a:spcPts val="0"/>
              </a:spcBef>
              <a:spcAft>
                <a:spcPts val="0"/>
              </a:spcAft>
              <a:buClr>
                <a:schemeClr val="dk2"/>
              </a:buClr>
              <a:buSzPts val="3000"/>
              <a:buNone/>
              <a:defRPr sz="4000">
                <a:solidFill>
                  <a:schemeClr val="dk2"/>
                </a:solidFill>
              </a:defRPr>
            </a:lvl2pPr>
            <a:lvl3pPr lvl="2" rtl="0">
              <a:spcBef>
                <a:spcPts val="0"/>
              </a:spcBef>
              <a:spcAft>
                <a:spcPts val="0"/>
              </a:spcAft>
              <a:buClr>
                <a:schemeClr val="dk2"/>
              </a:buClr>
              <a:buSzPts val="3000"/>
              <a:buNone/>
              <a:defRPr sz="4000">
                <a:solidFill>
                  <a:schemeClr val="dk2"/>
                </a:solidFill>
              </a:defRPr>
            </a:lvl3pPr>
            <a:lvl4pPr lvl="3" rtl="0">
              <a:spcBef>
                <a:spcPts val="0"/>
              </a:spcBef>
              <a:spcAft>
                <a:spcPts val="0"/>
              </a:spcAft>
              <a:buClr>
                <a:schemeClr val="dk2"/>
              </a:buClr>
              <a:buSzPts val="3000"/>
              <a:buNone/>
              <a:defRPr sz="4000">
                <a:solidFill>
                  <a:schemeClr val="dk2"/>
                </a:solidFill>
              </a:defRPr>
            </a:lvl4pPr>
            <a:lvl5pPr lvl="4" rtl="0">
              <a:spcBef>
                <a:spcPts val="0"/>
              </a:spcBef>
              <a:spcAft>
                <a:spcPts val="0"/>
              </a:spcAft>
              <a:buClr>
                <a:schemeClr val="dk2"/>
              </a:buClr>
              <a:buSzPts val="3000"/>
              <a:buNone/>
              <a:defRPr sz="4000">
                <a:solidFill>
                  <a:schemeClr val="dk2"/>
                </a:solidFill>
              </a:defRPr>
            </a:lvl5pPr>
            <a:lvl6pPr lvl="5" rtl="0">
              <a:spcBef>
                <a:spcPts val="0"/>
              </a:spcBef>
              <a:spcAft>
                <a:spcPts val="0"/>
              </a:spcAft>
              <a:buClr>
                <a:schemeClr val="dk2"/>
              </a:buClr>
              <a:buSzPts val="3000"/>
              <a:buNone/>
              <a:defRPr sz="4000">
                <a:solidFill>
                  <a:schemeClr val="dk2"/>
                </a:solidFill>
              </a:defRPr>
            </a:lvl6pPr>
            <a:lvl7pPr lvl="6" rtl="0">
              <a:spcBef>
                <a:spcPts val="0"/>
              </a:spcBef>
              <a:spcAft>
                <a:spcPts val="0"/>
              </a:spcAft>
              <a:buClr>
                <a:schemeClr val="dk2"/>
              </a:buClr>
              <a:buSzPts val="3000"/>
              <a:buNone/>
              <a:defRPr sz="4000">
                <a:solidFill>
                  <a:schemeClr val="dk2"/>
                </a:solidFill>
              </a:defRPr>
            </a:lvl7pPr>
            <a:lvl8pPr lvl="7" rtl="0">
              <a:spcBef>
                <a:spcPts val="0"/>
              </a:spcBef>
              <a:spcAft>
                <a:spcPts val="0"/>
              </a:spcAft>
              <a:buClr>
                <a:schemeClr val="dk2"/>
              </a:buClr>
              <a:buSzPts val="3000"/>
              <a:buNone/>
              <a:defRPr sz="4000">
                <a:solidFill>
                  <a:schemeClr val="dk2"/>
                </a:solidFill>
              </a:defRPr>
            </a:lvl8pPr>
            <a:lvl9pPr lvl="8" rtl="0">
              <a:spcBef>
                <a:spcPts val="0"/>
              </a:spcBef>
              <a:spcAft>
                <a:spcPts val="0"/>
              </a:spcAft>
              <a:buClr>
                <a:schemeClr val="dk2"/>
              </a:buClr>
              <a:buSzPts val="3000"/>
              <a:buNone/>
              <a:defRPr sz="4000">
                <a:solidFill>
                  <a:schemeClr val="dk2"/>
                </a:solidFill>
              </a:defRPr>
            </a:lvl9pPr>
          </a:lstStyle>
          <a:p>
            <a:endParaRPr/>
          </a:p>
        </p:txBody>
      </p:sp>
    </p:spTree>
    <p:extLst>
      <p:ext uri="{BB962C8B-B14F-4D97-AF65-F5344CB8AC3E}">
        <p14:creationId xmlns:p14="http://schemas.microsoft.com/office/powerpoint/2010/main" val="49910329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9"/>
        <p:cNvGrpSpPr/>
        <p:nvPr/>
      </p:nvGrpSpPr>
      <p:grpSpPr>
        <a:xfrm>
          <a:off x="0" y="0"/>
          <a:ext cx="0" cy="0"/>
          <a:chOff x="0" y="0"/>
          <a:chExt cx="0" cy="0"/>
        </a:xfrm>
      </p:grpSpPr>
      <p:sp>
        <p:nvSpPr>
          <p:cNvPr id="20" name="Google Shape;20;p4"/>
          <p:cNvSpPr/>
          <p:nvPr/>
        </p:nvSpPr>
        <p:spPr>
          <a:xfrm>
            <a:off x="0" y="0"/>
            <a:ext cx="12192000" cy="1533200"/>
          </a:xfrm>
          <a:prstGeom prst="rect">
            <a:avLst/>
          </a:prstGeom>
          <a:solidFill>
            <a:schemeClr val="dk2"/>
          </a:solidFill>
          <a:ln>
            <a:noFill/>
          </a:ln>
        </p:spPr>
        <p:txBody>
          <a:bodyPr spcFirstLastPara="1" wrap="square" lIns="121900" tIns="60933" rIns="121900" bIns="60933" anchor="ctr" anchorCtr="0">
            <a:noAutofit/>
          </a:bodyPr>
          <a:lstStyle/>
          <a:p>
            <a:pPr marL="0" lvl="0" indent="0" algn="l" rtl="0">
              <a:spcBef>
                <a:spcPts val="0"/>
              </a:spcBef>
              <a:spcAft>
                <a:spcPts val="0"/>
              </a:spcAft>
              <a:buNone/>
            </a:pPr>
            <a:endParaRPr sz="2400"/>
          </a:p>
        </p:txBody>
      </p:sp>
      <p:cxnSp>
        <p:nvCxnSpPr>
          <p:cNvPr id="21" name="Google Shape;21;p4"/>
          <p:cNvCxnSpPr/>
          <p:nvPr/>
        </p:nvCxnSpPr>
        <p:spPr>
          <a:xfrm>
            <a:off x="0" y="1503833"/>
            <a:ext cx="12192000" cy="0"/>
          </a:xfrm>
          <a:prstGeom prst="straightConnector1">
            <a:avLst/>
          </a:prstGeom>
          <a:noFill/>
          <a:ln w="57150" cap="flat" cmpd="sng">
            <a:solidFill>
              <a:srgbClr val="000000">
                <a:alpha val="14900"/>
              </a:srgbClr>
            </a:solidFill>
            <a:prstDash val="solid"/>
            <a:round/>
            <a:headEnd type="none" w="sm" len="sm"/>
            <a:tailEnd type="none" w="sm" len="sm"/>
          </a:ln>
        </p:spPr>
      </p:cxnSp>
      <p:sp>
        <p:nvSpPr>
          <p:cNvPr id="22" name="Google Shape;22;p4"/>
          <p:cNvSpPr txBox="1">
            <a:spLocks noGrp="1"/>
          </p:cNvSpPr>
          <p:nvPr>
            <p:ph type="title"/>
          </p:nvPr>
        </p:nvSpPr>
        <p:spPr>
          <a:xfrm>
            <a:off x="609600" y="274637"/>
            <a:ext cx="10972800" cy="1143200"/>
          </a:xfrm>
          <a:prstGeom prst="rect">
            <a:avLst/>
          </a:prstGeom>
        </p:spPr>
        <p:txBody>
          <a:bodyPr spcFirstLastPara="1" wrap="square" lIns="91425" tIns="91425" rIns="91425" bIns="91425"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3" name="Google Shape;23;p4"/>
          <p:cNvSpPr txBox="1">
            <a:spLocks noGrp="1"/>
          </p:cNvSpPr>
          <p:nvPr>
            <p:ph type="body" idx="1"/>
          </p:nvPr>
        </p:nvSpPr>
        <p:spPr>
          <a:xfrm>
            <a:off x="609600" y="1600200"/>
            <a:ext cx="5326000" cy="4967600"/>
          </a:xfrm>
          <a:prstGeom prst="rect">
            <a:avLst/>
          </a:prstGeom>
        </p:spPr>
        <p:txBody>
          <a:bodyPr spcFirstLastPara="1" wrap="square" lIns="91425" tIns="91425" rIns="91425" bIns="91425" anchor="t" anchorCtr="0"/>
          <a:lstStyle>
            <a:lvl1pPr marL="609585" lvl="0" indent="-558786" rtl="0">
              <a:spcBef>
                <a:spcPts val="800"/>
              </a:spcBef>
              <a:spcAft>
                <a:spcPts val="0"/>
              </a:spcAft>
              <a:buSzPts val="3000"/>
              <a:buChar char="●"/>
              <a:defRPr/>
            </a:lvl1pPr>
            <a:lvl2pPr marL="1219170" lvl="1" indent="-507987" rtl="0">
              <a:spcBef>
                <a:spcPts val="0"/>
              </a:spcBef>
              <a:spcAft>
                <a:spcPts val="0"/>
              </a:spcAft>
              <a:buSzPts val="2400"/>
              <a:buChar char="○"/>
              <a:defRPr/>
            </a:lvl2pPr>
            <a:lvl3pPr marL="1828754" lvl="2" indent="-507987" rtl="0">
              <a:spcBef>
                <a:spcPts val="0"/>
              </a:spcBef>
              <a:spcAft>
                <a:spcPts val="0"/>
              </a:spcAft>
              <a:buSzPts val="2400"/>
              <a:buChar char="■"/>
              <a:defRPr/>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endParaRPr/>
          </a:p>
        </p:txBody>
      </p:sp>
      <p:sp>
        <p:nvSpPr>
          <p:cNvPr id="24" name="Google Shape;24;p4"/>
          <p:cNvSpPr txBox="1">
            <a:spLocks noGrp="1"/>
          </p:cNvSpPr>
          <p:nvPr>
            <p:ph type="body" idx="2"/>
          </p:nvPr>
        </p:nvSpPr>
        <p:spPr>
          <a:xfrm>
            <a:off x="6256365" y="1600200"/>
            <a:ext cx="5326000" cy="4967600"/>
          </a:xfrm>
          <a:prstGeom prst="rect">
            <a:avLst/>
          </a:prstGeom>
        </p:spPr>
        <p:txBody>
          <a:bodyPr spcFirstLastPara="1" wrap="square" lIns="91425" tIns="91425" rIns="91425" bIns="91425" anchor="t" anchorCtr="0"/>
          <a:lstStyle>
            <a:lvl1pPr marL="609585" lvl="0" indent="-558786" rtl="0">
              <a:spcBef>
                <a:spcPts val="800"/>
              </a:spcBef>
              <a:spcAft>
                <a:spcPts val="0"/>
              </a:spcAft>
              <a:buSzPts val="3000"/>
              <a:buChar char="●"/>
              <a:defRPr/>
            </a:lvl1pPr>
            <a:lvl2pPr marL="1219170" lvl="1" indent="-507987" rtl="0">
              <a:spcBef>
                <a:spcPts val="0"/>
              </a:spcBef>
              <a:spcAft>
                <a:spcPts val="0"/>
              </a:spcAft>
              <a:buSzPts val="2400"/>
              <a:buChar char="○"/>
              <a:defRPr/>
            </a:lvl2pPr>
            <a:lvl3pPr marL="1828754" lvl="2" indent="-507987" rtl="0">
              <a:spcBef>
                <a:spcPts val="0"/>
              </a:spcBef>
              <a:spcAft>
                <a:spcPts val="0"/>
              </a:spcAft>
              <a:buSzPts val="2400"/>
              <a:buChar char="■"/>
              <a:defRPr/>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endParaRPr/>
          </a:p>
        </p:txBody>
      </p:sp>
      <p:pic>
        <p:nvPicPr>
          <p:cNvPr id="25" name="Google Shape;25;p4"/>
          <p:cNvPicPr preferRelativeResize="0"/>
          <p:nvPr/>
        </p:nvPicPr>
        <p:blipFill>
          <a:blip r:embed="rId2">
            <a:alphaModFix/>
          </a:blip>
          <a:stretch>
            <a:fillRect/>
          </a:stretch>
        </p:blipFill>
        <p:spPr>
          <a:xfrm>
            <a:off x="10718469" y="57685"/>
            <a:ext cx="1417867" cy="1417831"/>
          </a:xfrm>
          <a:prstGeom prst="rect">
            <a:avLst/>
          </a:prstGeom>
          <a:noFill/>
          <a:ln>
            <a:noFill/>
          </a:ln>
        </p:spPr>
      </p:pic>
    </p:spTree>
    <p:extLst>
      <p:ext uri="{BB962C8B-B14F-4D97-AF65-F5344CB8AC3E}">
        <p14:creationId xmlns:p14="http://schemas.microsoft.com/office/powerpoint/2010/main" val="1915917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6"/>
        <p:cNvGrpSpPr/>
        <p:nvPr/>
      </p:nvGrpSpPr>
      <p:grpSpPr>
        <a:xfrm>
          <a:off x="0" y="0"/>
          <a:ext cx="0" cy="0"/>
          <a:chOff x="0" y="0"/>
          <a:chExt cx="0" cy="0"/>
        </a:xfrm>
      </p:grpSpPr>
      <p:sp>
        <p:nvSpPr>
          <p:cNvPr id="27" name="Google Shape;27;p5"/>
          <p:cNvSpPr/>
          <p:nvPr/>
        </p:nvSpPr>
        <p:spPr>
          <a:xfrm>
            <a:off x="0" y="0"/>
            <a:ext cx="12192000" cy="1533200"/>
          </a:xfrm>
          <a:prstGeom prst="rect">
            <a:avLst/>
          </a:prstGeom>
          <a:solidFill>
            <a:srgbClr val="2388DB"/>
          </a:solidFill>
          <a:ln>
            <a:noFill/>
          </a:ln>
        </p:spPr>
        <p:txBody>
          <a:bodyPr spcFirstLastPara="1" wrap="square" lIns="121900" tIns="60933" rIns="121900" bIns="60933" anchor="ctr" anchorCtr="0">
            <a:noAutofit/>
          </a:bodyPr>
          <a:lstStyle/>
          <a:p>
            <a:pPr marL="0" lvl="0" indent="0" algn="l" rtl="0">
              <a:spcBef>
                <a:spcPts val="0"/>
              </a:spcBef>
              <a:spcAft>
                <a:spcPts val="0"/>
              </a:spcAft>
              <a:buNone/>
            </a:pPr>
            <a:endParaRPr sz="2400"/>
          </a:p>
        </p:txBody>
      </p:sp>
      <p:cxnSp>
        <p:nvCxnSpPr>
          <p:cNvPr id="28" name="Google Shape;28;p5"/>
          <p:cNvCxnSpPr/>
          <p:nvPr/>
        </p:nvCxnSpPr>
        <p:spPr>
          <a:xfrm>
            <a:off x="0" y="1503833"/>
            <a:ext cx="12192000" cy="0"/>
          </a:xfrm>
          <a:prstGeom prst="straightConnector1">
            <a:avLst/>
          </a:prstGeom>
          <a:noFill/>
          <a:ln w="57150" cap="flat" cmpd="sng">
            <a:solidFill>
              <a:srgbClr val="000000">
                <a:alpha val="14900"/>
              </a:srgbClr>
            </a:solidFill>
            <a:prstDash val="solid"/>
            <a:round/>
            <a:headEnd type="none" w="sm" len="sm"/>
            <a:tailEnd type="none" w="sm" len="sm"/>
          </a:ln>
        </p:spPr>
      </p:cxnSp>
      <p:sp>
        <p:nvSpPr>
          <p:cNvPr id="29" name="Google Shape;29;p5"/>
          <p:cNvSpPr txBox="1">
            <a:spLocks noGrp="1"/>
          </p:cNvSpPr>
          <p:nvPr>
            <p:ph type="title"/>
          </p:nvPr>
        </p:nvSpPr>
        <p:spPr>
          <a:xfrm>
            <a:off x="609600" y="274637"/>
            <a:ext cx="10972800" cy="1143200"/>
          </a:xfrm>
          <a:prstGeom prst="rect">
            <a:avLst/>
          </a:prstGeom>
        </p:spPr>
        <p:txBody>
          <a:bodyPr spcFirstLastPara="1" wrap="square" lIns="91425" tIns="91425" rIns="91425" bIns="91425"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pic>
        <p:nvPicPr>
          <p:cNvPr id="30" name="Google Shape;30;p5"/>
          <p:cNvPicPr preferRelativeResize="0"/>
          <p:nvPr/>
        </p:nvPicPr>
        <p:blipFill>
          <a:blip r:embed="rId2">
            <a:alphaModFix/>
          </a:blip>
          <a:stretch>
            <a:fillRect/>
          </a:stretch>
        </p:blipFill>
        <p:spPr>
          <a:xfrm>
            <a:off x="10718469" y="57685"/>
            <a:ext cx="1417867" cy="1417831"/>
          </a:xfrm>
          <a:prstGeom prst="rect">
            <a:avLst/>
          </a:prstGeom>
          <a:noFill/>
          <a:ln>
            <a:noFill/>
          </a:ln>
        </p:spPr>
      </p:pic>
    </p:spTree>
    <p:extLst>
      <p:ext uri="{BB962C8B-B14F-4D97-AF65-F5344CB8AC3E}">
        <p14:creationId xmlns:p14="http://schemas.microsoft.com/office/powerpoint/2010/main" val="172536914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example">
  <p:cSld name="example">
    <p:spTree>
      <p:nvGrpSpPr>
        <p:cNvPr id="1" name="Shape 31"/>
        <p:cNvGrpSpPr/>
        <p:nvPr/>
      </p:nvGrpSpPr>
      <p:grpSpPr>
        <a:xfrm>
          <a:off x="0" y="0"/>
          <a:ext cx="0" cy="0"/>
          <a:chOff x="0" y="0"/>
          <a:chExt cx="0" cy="0"/>
        </a:xfrm>
      </p:grpSpPr>
      <p:sp>
        <p:nvSpPr>
          <p:cNvPr id="32" name="Google Shape;32;p6"/>
          <p:cNvSpPr/>
          <p:nvPr/>
        </p:nvSpPr>
        <p:spPr>
          <a:xfrm>
            <a:off x="-1" y="982800"/>
            <a:ext cx="12192000" cy="5875200"/>
          </a:xfrm>
          <a:prstGeom prst="rect">
            <a:avLst/>
          </a:prstGeom>
          <a:solidFill>
            <a:srgbClr val="2388DB"/>
          </a:solidFill>
          <a:ln>
            <a:noFill/>
          </a:ln>
        </p:spPr>
        <p:txBody>
          <a:bodyPr spcFirstLastPara="1" wrap="square" lIns="121900" tIns="60933" rIns="121900" bIns="60933" anchor="ctr" anchorCtr="0">
            <a:noAutofit/>
          </a:bodyPr>
          <a:lstStyle/>
          <a:p>
            <a:pPr marL="0" lvl="0" indent="0" algn="l" rtl="0">
              <a:spcBef>
                <a:spcPts val="0"/>
              </a:spcBef>
              <a:spcAft>
                <a:spcPts val="0"/>
              </a:spcAft>
              <a:buNone/>
            </a:pPr>
            <a:endParaRPr sz="2400"/>
          </a:p>
        </p:txBody>
      </p:sp>
      <p:cxnSp>
        <p:nvCxnSpPr>
          <p:cNvPr id="33" name="Google Shape;33;p6"/>
          <p:cNvCxnSpPr/>
          <p:nvPr/>
        </p:nvCxnSpPr>
        <p:spPr>
          <a:xfrm>
            <a:off x="0" y="1024061"/>
            <a:ext cx="12192000" cy="0"/>
          </a:xfrm>
          <a:prstGeom prst="straightConnector1">
            <a:avLst/>
          </a:prstGeom>
          <a:noFill/>
          <a:ln w="57150" cap="flat" cmpd="sng">
            <a:solidFill>
              <a:srgbClr val="000000">
                <a:alpha val="14900"/>
              </a:srgbClr>
            </a:solidFill>
            <a:prstDash val="solid"/>
            <a:round/>
            <a:headEnd type="none" w="sm" len="sm"/>
            <a:tailEnd type="none" w="sm" len="sm"/>
          </a:ln>
        </p:spPr>
      </p:cxnSp>
      <p:sp>
        <p:nvSpPr>
          <p:cNvPr id="34" name="Google Shape;34;p6"/>
          <p:cNvSpPr txBox="1">
            <a:spLocks noGrp="1"/>
          </p:cNvSpPr>
          <p:nvPr>
            <p:ph type="body" idx="1"/>
          </p:nvPr>
        </p:nvSpPr>
        <p:spPr>
          <a:xfrm>
            <a:off x="412800" y="152479"/>
            <a:ext cx="10972800" cy="692800"/>
          </a:xfrm>
          <a:prstGeom prst="rect">
            <a:avLst/>
          </a:prstGeom>
        </p:spPr>
        <p:txBody>
          <a:bodyPr spcFirstLastPara="1" wrap="square" lIns="91425" tIns="91425" rIns="91425" bIns="91425" anchor="t" anchorCtr="0"/>
          <a:lstStyle>
            <a:lvl1pPr marL="609585" lvl="0" indent="-558786" rtl="0">
              <a:spcBef>
                <a:spcPts val="0"/>
              </a:spcBef>
              <a:spcAft>
                <a:spcPts val="0"/>
              </a:spcAft>
              <a:buSzPts val="3000"/>
              <a:buChar char="●"/>
              <a:defRPr sz="2400">
                <a:solidFill>
                  <a:schemeClr val="dk2"/>
                </a:solidFill>
              </a:defRPr>
            </a:lvl1pPr>
            <a:lvl2pPr marL="1219170" lvl="1" indent="-507987" rtl="0">
              <a:spcBef>
                <a:spcPts val="0"/>
              </a:spcBef>
              <a:spcAft>
                <a:spcPts val="0"/>
              </a:spcAft>
              <a:buSzPts val="2400"/>
              <a:buChar char="○"/>
              <a:defRPr sz="2400">
                <a:solidFill>
                  <a:schemeClr val="dk2"/>
                </a:solidFill>
              </a:defRPr>
            </a:lvl2pPr>
            <a:lvl3pPr marL="1828754" lvl="2" indent="-507987" rtl="0">
              <a:spcBef>
                <a:spcPts val="0"/>
              </a:spcBef>
              <a:spcAft>
                <a:spcPts val="0"/>
              </a:spcAft>
              <a:buSzPts val="2400"/>
              <a:buChar char="■"/>
              <a:defRPr sz="2400">
                <a:solidFill>
                  <a:schemeClr val="dk2"/>
                </a:solidFill>
              </a:defRPr>
            </a:lvl3pPr>
            <a:lvl4pPr marL="2438339" lvl="3" indent="-457189" rtl="0">
              <a:spcBef>
                <a:spcPts val="0"/>
              </a:spcBef>
              <a:spcAft>
                <a:spcPts val="0"/>
              </a:spcAft>
              <a:buSzPts val="1800"/>
              <a:buChar char="●"/>
              <a:defRPr sz="2400">
                <a:solidFill>
                  <a:schemeClr val="dk2"/>
                </a:solidFill>
              </a:defRPr>
            </a:lvl4pPr>
            <a:lvl5pPr marL="3047924" lvl="4" indent="-457189" rtl="0">
              <a:spcBef>
                <a:spcPts val="0"/>
              </a:spcBef>
              <a:spcAft>
                <a:spcPts val="0"/>
              </a:spcAft>
              <a:buSzPts val="1800"/>
              <a:buChar char="○"/>
              <a:defRPr sz="2400">
                <a:solidFill>
                  <a:schemeClr val="dk2"/>
                </a:solidFill>
              </a:defRPr>
            </a:lvl5pPr>
            <a:lvl6pPr marL="3657509" lvl="5" indent="-457189" rtl="0">
              <a:spcBef>
                <a:spcPts val="0"/>
              </a:spcBef>
              <a:spcAft>
                <a:spcPts val="0"/>
              </a:spcAft>
              <a:buSzPts val="1800"/>
              <a:buChar char="■"/>
              <a:defRPr sz="2400">
                <a:solidFill>
                  <a:schemeClr val="dk2"/>
                </a:solidFill>
              </a:defRPr>
            </a:lvl6pPr>
            <a:lvl7pPr marL="4267093" lvl="6" indent="-457189" rtl="0">
              <a:spcBef>
                <a:spcPts val="0"/>
              </a:spcBef>
              <a:spcAft>
                <a:spcPts val="0"/>
              </a:spcAft>
              <a:buSzPts val="1800"/>
              <a:buChar char="●"/>
              <a:defRPr sz="2400">
                <a:solidFill>
                  <a:schemeClr val="dk2"/>
                </a:solidFill>
              </a:defRPr>
            </a:lvl7pPr>
            <a:lvl8pPr marL="4876678" lvl="7" indent="-457189" rtl="0">
              <a:spcBef>
                <a:spcPts val="0"/>
              </a:spcBef>
              <a:spcAft>
                <a:spcPts val="0"/>
              </a:spcAft>
              <a:buSzPts val="1800"/>
              <a:buChar char="○"/>
              <a:defRPr sz="2400">
                <a:solidFill>
                  <a:schemeClr val="dk2"/>
                </a:solidFill>
              </a:defRPr>
            </a:lvl8pPr>
            <a:lvl9pPr marL="5486263" lvl="8" indent="-457189" rtl="0">
              <a:spcBef>
                <a:spcPts val="0"/>
              </a:spcBef>
              <a:spcAft>
                <a:spcPts val="0"/>
              </a:spcAft>
              <a:buSzPts val="1800"/>
              <a:buChar char="■"/>
              <a:defRPr sz="2400">
                <a:solidFill>
                  <a:schemeClr val="dk2"/>
                </a:solidFill>
              </a:defRPr>
            </a:lvl9pPr>
          </a:lstStyle>
          <a:p>
            <a:endParaRPr/>
          </a:p>
        </p:txBody>
      </p:sp>
      <p:pic>
        <p:nvPicPr>
          <p:cNvPr id="35" name="Google Shape;35;p6"/>
          <p:cNvPicPr preferRelativeResize="0"/>
          <p:nvPr/>
        </p:nvPicPr>
        <p:blipFill rotWithShape="1">
          <a:blip r:embed="rId2">
            <a:alphaModFix amt="5000"/>
          </a:blip>
          <a:srcRect t="24898" r="21519" b="25395"/>
          <a:stretch/>
        </p:blipFill>
        <p:spPr>
          <a:xfrm>
            <a:off x="3008434" y="1012100"/>
            <a:ext cx="9183569" cy="5816600"/>
          </a:xfrm>
          <a:prstGeom prst="rect">
            <a:avLst/>
          </a:prstGeom>
          <a:noFill/>
          <a:ln>
            <a:noFill/>
          </a:ln>
        </p:spPr>
      </p:pic>
      <p:sp>
        <p:nvSpPr>
          <p:cNvPr id="36" name="Google Shape;36;p6"/>
          <p:cNvSpPr txBox="1">
            <a:spLocks noGrp="1"/>
          </p:cNvSpPr>
          <p:nvPr>
            <p:ph type="ctrTitle"/>
          </p:nvPr>
        </p:nvSpPr>
        <p:spPr>
          <a:xfrm>
            <a:off x="412800" y="3050067"/>
            <a:ext cx="5776800" cy="2057200"/>
          </a:xfrm>
          <a:prstGeom prst="rect">
            <a:avLst/>
          </a:prstGeom>
        </p:spPr>
        <p:txBody>
          <a:bodyPr spcFirstLastPara="1" wrap="square" lIns="91425" tIns="91425" rIns="91425" bIns="91425" anchor="ctr"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extLst>
      <p:ext uri="{BB962C8B-B14F-4D97-AF65-F5344CB8AC3E}">
        <p14:creationId xmlns:p14="http://schemas.microsoft.com/office/powerpoint/2010/main" val="61466675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Blank-blue-k8s" type="blank">
  <p:cSld name="Blank-blue-k8s">
    <p:bg>
      <p:bgPr>
        <a:solidFill>
          <a:schemeClr val="dk2"/>
        </a:solidFill>
        <a:effectLst/>
      </p:bgPr>
    </p:bg>
    <p:spTree>
      <p:nvGrpSpPr>
        <p:cNvPr id="1" name="Shape 43"/>
        <p:cNvGrpSpPr/>
        <p:nvPr/>
      </p:nvGrpSpPr>
      <p:grpSpPr>
        <a:xfrm>
          <a:off x="0" y="0"/>
          <a:ext cx="0" cy="0"/>
          <a:chOff x="0" y="0"/>
          <a:chExt cx="0" cy="0"/>
        </a:xfrm>
      </p:grpSpPr>
      <p:pic>
        <p:nvPicPr>
          <p:cNvPr id="44" name="Google Shape;44;p8"/>
          <p:cNvPicPr preferRelativeResize="0"/>
          <p:nvPr/>
        </p:nvPicPr>
        <p:blipFill rotWithShape="1">
          <a:blip r:embed="rId2">
            <a:alphaModFix amt="5000"/>
          </a:blip>
          <a:srcRect t="20699" b="20693"/>
          <a:stretch/>
        </p:blipFill>
        <p:spPr>
          <a:xfrm>
            <a:off x="245234" y="2"/>
            <a:ext cx="11701535" cy="6857997"/>
          </a:xfrm>
          <a:prstGeom prst="rect">
            <a:avLst/>
          </a:prstGeom>
          <a:noFill/>
          <a:ln>
            <a:noFill/>
          </a:ln>
        </p:spPr>
      </p:pic>
      <p:sp>
        <p:nvSpPr>
          <p:cNvPr id="45" name="Google Shape;45;p8"/>
          <p:cNvSpPr txBox="1">
            <a:spLocks noGrp="1"/>
          </p:cNvSpPr>
          <p:nvPr>
            <p:ph type="ctrTitle"/>
          </p:nvPr>
        </p:nvSpPr>
        <p:spPr>
          <a:xfrm>
            <a:off x="914400" y="2490375"/>
            <a:ext cx="10363200" cy="2198400"/>
          </a:xfrm>
          <a:prstGeom prst="rect">
            <a:avLst/>
          </a:prstGeom>
        </p:spPr>
        <p:txBody>
          <a:bodyPr spcFirstLastPara="1" wrap="square" lIns="91425" tIns="91425" rIns="91425" bIns="91425" anchor="b" anchorCtr="0"/>
          <a:lstStyle>
            <a:lvl1pPr lvl="0" rtl="0">
              <a:spcBef>
                <a:spcPts val="0"/>
              </a:spcBef>
              <a:spcAft>
                <a:spcPts val="0"/>
              </a:spcAft>
              <a:buSzPts val="7200"/>
              <a:buNone/>
              <a:defRPr sz="9600"/>
            </a:lvl1pPr>
            <a:lvl2pPr lvl="1" rtl="0">
              <a:spcBef>
                <a:spcPts val="0"/>
              </a:spcBef>
              <a:spcAft>
                <a:spcPts val="0"/>
              </a:spcAft>
              <a:buSzPts val="7200"/>
              <a:buNone/>
              <a:defRPr sz="9600"/>
            </a:lvl2pPr>
            <a:lvl3pPr lvl="2" rtl="0">
              <a:spcBef>
                <a:spcPts val="0"/>
              </a:spcBef>
              <a:spcAft>
                <a:spcPts val="0"/>
              </a:spcAft>
              <a:buSzPts val="7200"/>
              <a:buNone/>
              <a:defRPr sz="9600"/>
            </a:lvl3pPr>
            <a:lvl4pPr lvl="3" rtl="0">
              <a:spcBef>
                <a:spcPts val="0"/>
              </a:spcBef>
              <a:spcAft>
                <a:spcPts val="0"/>
              </a:spcAft>
              <a:buSzPts val="7200"/>
              <a:buNone/>
              <a:defRPr sz="9600"/>
            </a:lvl4pPr>
            <a:lvl5pPr lvl="4" rtl="0">
              <a:spcBef>
                <a:spcPts val="0"/>
              </a:spcBef>
              <a:spcAft>
                <a:spcPts val="0"/>
              </a:spcAft>
              <a:buSzPts val="7200"/>
              <a:buNone/>
              <a:defRPr sz="9600"/>
            </a:lvl5pPr>
            <a:lvl6pPr lvl="5" rtl="0">
              <a:spcBef>
                <a:spcPts val="0"/>
              </a:spcBef>
              <a:spcAft>
                <a:spcPts val="0"/>
              </a:spcAft>
              <a:buSzPts val="7200"/>
              <a:buNone/>
              <a:defRPr sz="9600"/>
            </a:lvl6pPr>
            <a:lvl7pPr lvl="6" rtl="0">
              <a:spcBef>
                <a:spcPts val="0"/>
              </a:spcBef>
              <a:spcAft>
                <a:spcPts val="0"/>
              </a:spcAft>
              <a:buSzPts val="7200"/>
              <a:buNone/>
              <a:defRPr sz="9600"/>
            </a:lvl7pPr>
            <a:lvl8pPr lvl="7" rtl="0">
              <a:spcBef>
                <a:spcPts val="0"/>
              </a:spcBef>
              <a:spcAft>
                <a:spcPts val="0"/>
              </a:spcAft>
              <a:buSzPts val="7200"/>
              <a:buNone/>
              <a:defRPr sz="9600"/>
            </a:lvl8pPr>
            <a:lvl9pPr lvl="8" rtl="0">
              <a:spcBef>
                <a:spcPts val="0"/>
              </a:spcBef>
              <a:spcAft>
                <a:spcPts val="0"/>
              </a:spcAft>
              <a:buSzPts val="7200"/>
              <a:buNone/>
              <a:defRPr sz="9600"/>
            </a:lvl9pPr>
          </a:lstStyle>
          <a:p>
            <a:endParaRPr/>
          </a:p>
        </p:txBody>
      </p:sp>
    </p:spTree>
    <p:extLst>
      <p:ext uri="{BB962C8B-B14F-4D97-AF65-F5344CB8AC3E}">
        <p14:creationId xmlns:p14="http://schemas.microsoft.com/office/powerpoint/2010/main" val="217906839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Blank-White">
  <p:cSld name="Blank-White">
    <p:spTree>
      <p:nvGrpSpPr>
        <p:cNvPr id="1" name="Shape 46"/>
        <p:cNvGrpSpPr/>
        <p:nvPr/>
      </p:nvGrpSpPr>
      <p:grpSpPr>
        <a:xfrm>
          <a:off x="0" y="0"/>
          <a:ext cx="0" cy="0"/>
          <a:chOff x="0" y="0"/>
          <a:chExt cx="0" cy="0"/>
        </a:xfrm>
      </p:grpSpPr>
      <p:pic>
        <p:nvPicPr>
          <p:cNvPr id="47" name="Google Shape;47;p9"/>
          <p:cNvPicPr preferRelativeResize="0"/>
          <p:nvPr/>
        </p:nvPicPr>
        <p:blipFill>
          <a:blip r:embed="rId2">
            <a:alphaModFix amt="3000"/>
          </a:blip>
          <a:stretch>
            <a:fillRect/>
          </a:stretch>
        </p:blipFill>
        <p:spPr>
          <a:xfrm>
            <a:off x="2667000" y="0"/>
            <a:ext cx="6857997" cy="6857997"/>
          </a:xfrm>
          <a:prstGeom prst="rect">
            <a:avLst/>
          </a:prstGeom>
          <a:noFill/>
          <a:ln>
            <a:noFill/>
          </a:ln>
        </p:spPr>
      </p:pic>
      <p:sp>
        <p:nvSpPr>
          <p:cNvPr id="48" name="Google Shape;48;p9"/>
          <p:cNvSpPr txBox="1">
            <a:spLocks noGrp="1"/>
          </p:cNvSpPr>
          <p:nvPr>
            <p:ph type="title"/>
          </p:nvPr>
        </p:nvSpPr>
        <p:spPr>
          <a:xfrm>
            <a:off x="609600" y="274637"/>
            <a:ext cx="10972800" cy="11432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000000"/>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 name="Google Shape;49;p9"/>
          <p:cNvSpPr txBox="1">
            <a:spLocks noGrp="1"/>
          </p:cNvSpPr>
          <p:nvPr>
            <p:ph type="body" idx="1"/>
          </p:nvPr>
        </p:nvSpPr>
        <p:spPr>
          <a:xfrm>
            <a:off x="609600" y="1600200"/>
            <a:ext cx="10972800" cy="4967600"/>
          </a:xfrm>
          <a:prstGeom prst="rect">
            <a:avLst/>
          </a:prstGeom>
        </p:spPr>
        <p:txBody>
          <a:bodyPr spcFirstLastPara="1" wrap="square" lIns="91425" tIns="91425" rIns="91425" bIns="91425" anchor="t" anchorCtr="0"/>
          <a:lstStyle>
            <a:lvl1pPr marL="609585" lvl="0" indent="-558786" rtl="0">
              <a:spcBef>
                <a:spcPts val="800"/>
              </a:spcBef>
              <a:spcAft>
                <a:spcPts val="0"/>
              </a:spcAft>
              <a:buClr>
                <a:schemeClr val="dk1"/>
              </a:buClr>
              <a:buSzPts val="3000"/>
              <a:buChar char="●"/>
              <a:defRPr sz="4000">
                <a:solidFill>
                  <a:schemeClr val="dk1"/>
                </a:solidFill>
              </a:defRPr>
            </a:lvl1pPr>
            <a:lvl2pPr marL="1219170" lvl="1" indent="-507987" rtl="0">
              <a:spcBef>
                <a:spcPts val="0"/>
              </a:spcBef>
              <a:spcAft>
                <a:spcPts val="0"/>
              </a:spcAft>
              <a:buClr>
                <a:schemeClr val="dk1"/>
              </a:buClr>
              <a:buSzPts val="2400"/>
              <a:buChar char="○"/>
              <a:defRPr sz="3200">
                <a:solidFill>
                  <a:schemeClr val="dk1"/>
                </a:solidFill>
              </a:defRPr>
            </a:lvl2pPr>
            <a:lvl3pPr marL="1828754" lvl="2" indent="-507987" rtl="0">
              <a:spcBef>
                <a:spcPts val="0"/>
              </a:spcBef>
              <a:spcAft>
                <a:spcPts val="0"/>
              </a:spcAft>
              <a:buClr>
                <a:schemeClr val="dk1"/>
              </a:buClr>
              <a:buSzPts val="2400"/>
              <a:buChar char="■"/>
              <a:defRPr sz="3200">
                <a:solidFill>
                  <a:schemeClr val="dk1"/>
                </a:solidFill>
              </a:defRPr>
            </a:lvl3pPr>
            <a:lvl4pPr marL="2438339" lvl="3" indent="-457189" rtl="0">
              <a:spcBef>
                <a:spcPts val="0"/>
              </a:spcBef>
              <a:spcAft>
                <a:spcPts val="0"/>
              </a:spcAft>
              <a:buClr>
                <a:schemeClr val="dk1"/>
              </a:buClr>
              <a:buSzPts val="1800"/>
              <a:buChar char="●"/>
              <a:defRPr sz="2400">
                <a:solidFill>
                  <a:schemeClr val="dk1"/>
                </a:solidFill>
              </a:defRPr>
            </a:lvl4pPr>
            <a:lvl5pPr marL="3047924" lvl="4" indent="-457189" rtl="0">
              <a:spcBef>
                <a:spcPts val="0"/>
              </a:spcBef>
              <a:spcAft>
                <a:spcPts val="0"/>
              </a:spcAft>
              <a:buClr>
                <a:schemeClr val="dk1"/>
              </a:buClr>
              <a:buSzPts val="1800"/>
              <a:buChar char="○"/>
              <a:defRPr sz="2400">
                <a:solidFill>
                  <a:schemeClr val="dk1"/>
                </a:solidFill>
              </a:defRPr>
            </a:lvl5pPr>
            <a:lvl6pPr marL="3657509" lvl="5" indent="-457189" rtl="0">
              <a:spcBef>
                <a:spcPts val="0"/>
              </a:spcBef>
              <a:spcAft>
                <a:spcPts val="0"/>
              </a:spcAft>
              <a:buClr>
                <a:schemeClr val="dk1"/>
              </a:buClr>
              <a:buSzPts val="1800"/>
              <a:buChar char="■"/>
              <a:defRPr sz="2400">
                <a:solidFill>
                  <a:schemeClr val="dk1"/>
                </a:solidFill>
              </a:defRPr>
            </a:lvl6pPr>
            <a:lvl7pPr marL="4267093" lvl="6" indent="-457189" rtl="0">
              <a:spcBef>
                <a:spcPts val="0"/>
              </a:spcBef>
              <a:spcAft>
                <a:spcPts val="0"/>
              </a:spcAft>
              <a:buClr>
                <a:schemeClr val="dk1"/>
              </a:buClr>
              <a:buSzPts val="1800"/>
              <a:buChar char="●"/>
              <a:defRPr sz="2400">
                <a:solidFill>
                  <a:schemeClr val="dk1"/>
                </a:solidFill>
              </a:defRPr>
            </a:lvl7pPr>
            <a:lvl8pPr marL="4876678" lvl="7" indent="-457189" rtl="0">
              <a:spcBef>
                <a:spcPts val="0"/>
              </a:spcBef>
              <a:spcAft>
                <a:spcPts val="0"/>
              </a:spcAft>
              <a:buClr>
                <a:schemeClr val="dk1"/>
              </a:buClr>
              <a:buSzPts val="1800"/>
              <a:buChar char="○"/>
              <a:defRPr sz="2400">
                <a:solidFill>
                  <a:schemeClr val="dk1"/>
                </a:solidFill>
              </a:defRPr>
            </a:lvl8pPr>
            <a:lvl9pPr marL="5486263" lvl="8" indent="-457189" rtl="0">
              <a:spcBef>
                <a:spcPts val="0"/>
              </a:spcBef>
              <a:spcAft>
                <a:spcPts val="0"/>
              </a:spcAft>
              <a:buClr>
                <a:schemeClr val="dk1"/>
              </a:buClr>
              <a:buSzPts val="1800"/>
              <a:buChar char="■"/>
              <a:defRPr sz="2400">
                <a:solidFill>
                  <a:schemeClr val="dk1"/>
                </a:solidFill>
              </a:defRPr>
            </a:lvl9pPr>
          </a:lstStyle>
          <a:p>
            <a:endParaRPr/>
          </a:p>
        </p:txBody>
      </p:sp>
    </p:spTree>
    <p:extLst>
      <p:ext uri="{BB962C8B-B14F-4D97-AF65-F5344CB8AC3E}">
        <p14:creationId xmlns:p14="http://schemas.microsoft.com/office/powerpoint/2010/main" val="35146981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304892407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2542423982"/>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370724571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182320877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01845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01845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01845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01845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01845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01845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413688668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155126303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26"/>
            <a:ext cx="11326085" cy="94962"/>
            <a:chOff x="445128" y="6559056"/>
            <a:chExt cx="11553197" cy="96853"/>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07507"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599422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26"/>
            <a:ext cx="11326085" cy="94962"/>
            <a:chOff x="445128" y="6559056"/>
            <a:chExt cx="11553197" cy="96853"/>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07507"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474921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42893284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26"/>
            <a:ext cx="11326085" cy="94962"/>
            <a:chOff x="445128" y="6559056"/>
            <a:chExt cx="11553197" cy="96853"/>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07507" cy="96853"/>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631096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Tree>
    <p:extLst>
      <p:ext uri="{BB962C8B-B14F-4D97-AF65-F5344CB8AC3E}">
        <p14:creationId xmlns:p14="http://schemas.microsoft.com/office/powerpoint/2010/main" val="42363052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551291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1463791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119978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709657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045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457369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5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4"/>
            <a:ext cx="6276527" cy="1793104"/>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Questions</a:t>
            </a:r>
          </a:p>
        </p:txBody>
      </p:sp>
      <p:sp>
        <p:nvSpPr>
          <p:cNvPr id="3" name="Text Placeholder 2"/>
          <p:cNvSpPr>
            <a:spLocks noGrp="1"/>
          </p:cNvSpPr>
          <p:nvPr>
            <p:ph type="body" sz="quarter" idx="14"/>
          </p:nvPr>
        </p:nvSpPr>
        <p:spPr bwMode="ltGray">
          <a:xfrm>
            <a:off x="267683" y="3880393"/>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endParaRPr lang="en-US" dirty="0"/>
          </a:p>
        </p:txBody>
      </p:sp>
      <p:sp>
        <p:nvSpPr>
          <p:cNvPr id="6" name="Rectangle 5"/>
          <p:cNvSpPr/>
          <p:nvPr userDrawn="1"/>
        </p:nvSpPr>
        <p:spPr bwMode="auto">
          <a:xfrm>
            <a:off x="6813132" y="1"/>
            <a:ext cx="537886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a:solidFill>
                <a:schemeClr val="accent3"/>
              </a:solidFill>
              <a:ea typeface="Segoe UI" pitchFamily="34" charset="0"/>
              <a:cs typeface="Segoe UI" pitchFamily="34" charset="0"/>
            </a:endParaRPr>
          </a:p>
        </p:txBody>
      </p:sp>
      <p:sp>
        <p:nvSpPr>
          <p:cNvPr id="8" name="Freeform 52"/>
          <p:cNvSpPr>
            <a:spLocks noEditPoints="1"/>
          </p:cNvSpPr>
          <p:nvPr userDrawn="1"/>
        </p:nvSpPr>
        <p:spPr bwMode="black">
          <a:xfrm>
            <a:off x="7412285" y="1408503"/>
            <a:ext cx="4180563" cy="3933257"/>
          </a:xfrm>
          <a:custGeom>
            <a:avLst/>
            <a:gdLst>
              <a:gd name="T0" fmla="*/ 76 w 153"/>
              <a:gd name="T1" fmla="*/ 9 h 144"/>
              <a:gd name="T2" fmla="*/ 15 w 153"/>
              <a:gd name="T3" fmla="*/ 63 h 144"/>
              <a:gd name="T4" fmla="*/ 27 w 153"/>
              <a:gd name="T5" fmla="*/ 109 h 144"/>
              <a:gd name="T6" fmla="*/ 68 w 153"/>
              <a:gd name="T7" fmla="*/ 133 h 144"/>
              <a:gd name="T8" fmla="*/ 77 w 153"/>
              <a:gd name="T9" fmla="*/ 134 h 144"/>
              <a:gd name="T10" fmla="*/ 138 w 153"/>
              <a:gd name="T11" fmla="*/ 80 h 144"/>
              <a:gd name="T12" fmla="*/ 126 w 153"/>
              <a:gd name="T13" fmla="*/ 34 h 144"/>
              <a:gd name="T14" fmla="*/ 85 w 153"/>
              <a:gd name="T15" fmla="*/ 10 h 144"/>
              <a:gd name="T16" fmla="*/ 76 w 153"/>
              <a:gd name="T17" fmla="*/ 9 h 144"/>
              <a:gd name="T18" fmla="*/ 76 w 153"/>
              <a:gd name="T19" fmla="*/ 0 h 144"/>
              <a:gd name="T20" fmla="*/ 86 w 153"/>
              <a:gd name="T21" fmla="*/ 0 h 144"/>
              <a:gd name="T22" fmla="*/ 148 w 153"/>
              <a:gd name="T23" fmla="*/ 81 h 144"/>
              <a:gd name="T24" fmla="*/ 77 w 153"/>
              <a:gd name="T25" fmla="*/ 144 h 144"/>
              <a:gd name="T26" fmla="*/ 67 w 153"/>
              <a:gd name="T27" fmla="*/ 143 h 144"/>
              <a:gd name="T28" fmla="*/ 5 w 153"/>
              <a:gd name="T29" fmla="*/ 62 h 144"/>
              <a:gd name="T30" fmla="*/ 76 w 153"/>
              <a:gd name="T31" fmla="*/ 0 h 144"/>
              <a:gd name="T32" fmla="*/ 53 w 153"/>
              <a:gd name="T33" fmla="*/ 48 h 144"/>
              <a:gd name="T34" fmla="*/ 58 w 153"/>
              <a:gd name="T35" fmla="*/ 40 h 144"/>
              <a:gd name="T36" fmla="*/ 66 w 153"/>
              <a:gd name="T37" fmla="*/ 34 h 144"/>
              <a:gd name="T38" fmla="*/ 76 w 153"/>
              <a:gd name="T39" fmla="*/ 32 h 144"/>
              <a:gd name="T40" fmla="*/ 89 w 153"/>
              <a:gd name="T41" fmla="*/ 34 h 144"/>
              <a:gd name="T42" fmla="*/ 96 w 153"/>
              <a:gd name="T43" fmla="*/ 40 h 144"/>
              <a:gd name="T44" fmla="*/ 101 w 153"/>
              <a:gd name="T45" fmla="*/ 46 h 144"/>
              <a:gd name="T46" fmla="*/ 102 w 153"/>
              <a:gd name="T47" fmla="*/ 52 h 144"/>
              <a:gd name="T48" fmla="*/ 101 w 153"/>
              <a:gd name="T49" fmla="*/ 61 h 144"/>
              <a:gd name="T50" fmla="*/ 98 w 153"/>
              <a:gd name="T51" fmla="*/ 66 h 144"/>
              <a:gd name="T52" fmla="*/ 93 w 153"/>
              <a:gd name="T53" fmla="*/ 70 h 144"/>
              <a:gd name="T54" fmla="*/ 89 w 153"/>
              <a:gd name="T55" fmla="*/ 73 h 144"/>
              <a:gd name="T56" fmla="*/ 85 w 153"/>
              <a:gd name="T57" fmla="*/ 77 h 144"/>
              <a:gd name="T58" fmla="*/ 83 w 153"/>
              <a:gd name="T59" fmla="*/ 82 h 144"/>
              <a:gd name="T60" fmla="*/ 83 w 153"/>
              <a:gd name="T61" fmla="*/ 86 h 144"/>
              <a:gd name="T62" fmla="*/ 69 w 153"/>
              <a:gd name="T63" fmla="*/ 86 h 144"/>
              <a:gd name="T64" fmla="*/ 69 w 153"/>
              <a:gd name="T65" fmla="*/ 81 h 144"/>
              <a:gd name="T66" fmla="*/ 71 w 153"/>
              <a:gd name="T67" fmla="*/ 74 h 144"/>
              <a:gd name="T68" fmla="*/ 74 w 153"/>
              <a:gd name="T69" fmla="*/ 69 h 144"/>
              <a:gd name="T70" fmla="*/ 78 w 153"/>
              <a:gd name="T71" fmla="*/ 65 h 144"/>
              <a:gd name="T72" fmla="*/ 82 w 153"/>
              <a:gd name="T73" fmla="*/ 62 h 144"/>
              <a:gd name="T74" fmla="*/ 85 w 153"/>
              <a:gd name="T75" fmla="*/ 59 h 144"/>
              <a:gd name="T76" fmla="*/ 86 w 153"/>
              <a:gd name="T77" fmla="*/ 54 h 144"/>
              <a:gd name="T78" fmla="*/ 83 w 153"/>
              <a:gd name="T79" fmla="*/ 47 h 144"/>
              <a:gd name="T80" fmla="*/ 77 w 153"/>
              <a:gd name="T81" fmla="*/ 45 h 144"/>
              <a:gd name="T82" fmla="*/ 72 w 153"/>
              <a:gd name="T83" fmla="*/ 46 h 144"/>
              <a:gd name="T84" fmla="*/ 69 w 153"/>
              <a:gd name="T85" fmla="*/ 49 h 144"/>
              <a:gd name="T86" fmla="*/ 67 w 153"/>
              <a:gd name="T87" fmla="*/ 53 h 144"/>
              <a:gd name="T88" fmla="*/ 66 w 153"/>
              <a:gd name="T89" fmla="*/ 58 h 144"/>
              <a:gd name="T90" fmla="*/ 51 w 153"/>
              <a:gd name="T91" fmla="*/ 58 h 144"/>
              <a:gd name="T92" fmla="*/ 53 w 153"/>
              <a:gd name="T93" fmla="*/ 48 h 144"/>
              <a:gd name="T94" fmla="*/ 84 w 153"/>
              <a:gd name="T95" fmla="*/ 101 h 144"/>
              <a:gd name="T96" fmla="*/ 76 w 153"/>
              <a:gd name="T97" fmla="*/ 92 h 144"/>
              <a:gd name="T98" fmla="*/ 68 w 153"/>
              <a:gd name="T99" fmla="*/ 101 h 144"/>
              <a:gd name="T100" fmla="*/ 76 w 153"/>
              <a:gd name="T101" fmla="*/ 109 h 144"/>
              <a:gd name="T102" fmla="*/ 84 w 153"/>
              <a:gd name="T103" fmla="*/ 10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44">
                <a:moveTo>
                  <a:pt x="76" y="9"/>
                </a:moveTo>
                <a:cubicBezTo>
                  <a:pt x="45" y="9"/>
                  <a:pt x="19" y="32"/>
                  <a:pt x="15" y="63"/>
                </a:cubicBezTo>
                <a:cubicBezTo>
                  <a:pt x="12" y="80"/>
                  <a:pt x="17" y="96"/>
                  <a:pt x="27" y="109"/>
                </a:cubicBezTo>
                <a:cubicBezTo>
                  <a:pt x="37" y="123"/>
                  <a:pt x="52" y="131"/>
                  <a:pt x="68" y="133"/>
                </a:cubicBezTo>
                <a:cubicBezTo>
                  <a:pt x="71" y="134"/>
                  <a:pt x="74" y="134"/>
                  <a:pt x="77" y="134"/>
                </a:cubicBezTo>
                <a:cubicBezTo>
                  <a:pt x="108" y="134"/>
                  <a:pt x="134" y="111"/>
                  <a:pt x="138" y="80"/>
                </a:cubicBezTo>
                <a:cubicBezTo>
                  <a:pt x="141" y="63"/>
                  <a:pt x="136" y="47"/>
                  <a:pt x="126" y="34"/>
                </a:cubicBezTo>
                <a:cubicBezTo>
                  <a:pt x="116" y="20"/>
                  <a:pt x="101" y="12"/>
                  <a:pt x="85" y="10"/>
                </a:cubicBezTo>
                <a:cubicBezTo>
                  <a:pt x="82" y="9"/>
                  <a:pt x="79" y="9"/>
                  <a:pt x="76" y="9"/>
                </a:cubicBezTo>
                <a:moveTo>
                  <a:pt x="76" y="0"/>
                </a:moveTo>
                <a:cubicBezTo>
                  <a:pt x="80" y="0"/>
                  <a:pt x="83" y="0"/>
                  <a:pt x="86" y="0"/>
                </a:cubicBezTo>
                <a:cubicBezTo>
                  <a:pt x="125" y="6"/>
                  <a:pt x="153" y="42"/>
                  <a:pt x="148" y="81"/>
                </a:cubicBezTo>
                <a:cubicBezTo>
                  <a:pt x="143" y="117"/>
                  <a:pt x="112" y="144"/>
                  <a:pt x="77" y="144"/>
                </a:cubicBezTo>
                <a:cubicBezTo>
                  <a:pt x="73" y="144"/>
                  <a:pt x="70" y="143"/>
                  <a:pt x="67" y="143"/>
                </a:cubicBezTo>
                <a:cubicBezTo>
                  <a:pt x="28" y="138"/>
                  <a:pt x="0" y="101"/>
                  <a:pt x="5" y="62"/>
                </a:cubicBezTo>
                <a:cubicBezTo>
                  <a:pt x="10" y="26"/>
                  <a:pt x="41" y="0"/>
                  <a:pt x="76" y="0"/>
                </a:cubicBezTo>
                <a:moveTo>
                  <a:pt x="53" y="48"/>
                </a:moveTo>
                <a:cubicBezTo>
                  <a:pt x="54" y="45"/>
                  <a:pt x="56" y="42"/>
                  <a:pt x="58" y="40"/>
                </a:cubicBezTo>
                <a:cubicBezTo>
                  <a:pt x="60" y="37"/>
                  <a:pt x="63" y="36"/>
                  <a:pt x="66" y="34"/>
                </a:cubicBezTo>
                <a:cubicBezTo>
                  <a:pt x="69" y="33"/>
                  <a:pt x="72" y="32"/>
                  <a:pt x="76" y="32"/>
                </a:cubicBezTo>
                <a:cubicBezTo>
                  <a:pt x="81" y="32"/>
                  <a:pt x="85" y="33"/>
                  <a:pt x="89" y="34"/>
                </a:cubicBezTo>
                <a:cubicBezTo>
                  <a:pt x="92" y="36"/>
                  <a:pt x="94" y="38"/>
                  <a:pt x="96" y="40"/>
                </a:cubicBezTo>
                <a:cubicBezTo>
                  <a:pt x="98" y="42"/>
                  <a:pt x="100" y="44"/>
                  <a:pt x="101" y="46"/>
                </a:cubicBezTo>
                <a:cubicBezTo>
                  <a:pt x="102" y="48"/>
                  <a:pt x="102" y="50"/>
                  <a:pt x="102" y="52"/>
                </a:cubicBezTo>
                <a:cubicBezTo>
                  <a:pt x="102" y="56"/>
                  <a:pt x="102" y="59"/>
                  <a:pt x="101" y="61"/>
                </a:cubicBezTo>
                <a:cubicBezTo>
                  <a:pt x="100" y="63"/>
                  <a:pt x="99" y="65"/>
                  <a:pt x="98" y="66"/>
                </a:cubicBezTo>
                <a:cubicBezTo>
                  <a:pt x="96" y="68"/>
                  <a:pt x="95" y="69"/>
                  <a:pt x="93" y="70"/>
                </a:cubicBezTo>
                <a:cubicBezTo>
                  <a:pt x="92" y="71"/>
                  <a:pt x="90" y="72"/>
                  <a:pt x="89" y="73"/>
                </a:cubicBezTo>
                <a:cubicBezTo>
                  <a:pt x="88" y="74"/>
                  <a:pt x="86" y="76"/>
                  <a:pt x="85" y="77"/>
                </a:cubicBezTo>
                <a:cubicBezTo>
                  <a:pt x="84" y="78"/>
                  <a:pt x="83" y="80"/>
                  <a:pt x="83" y="82"/>
                </a:cubicBezTo>
                <a:cubicBezTo>
                  <a:pt x="83" y="86"/>
                  <a:pt x="83" y="86"/>
                  <a:pt x="83" y="86"/>
                </a:cubicBezTo>
                <a:cubicBezTo>
                  <a:pt x="69" y="86"/>
                  <a:pt x="69" y="86"/>
                  <a:pt x="69" y="86"/>
                </a:cubicBezTo>
                <a:cubicBezTo>
                  <a:pt x="69" y="81"/>
                  <a:pt x="69" y="81"/>
                  <a:pt x="69" y="81"/>
                </a:cubicBezTo>
                <a:cubicBezTo>
                  <a:pt x="69" y="78"/>
                  <a:pt x="70" y="76"/>
                  <a:pt x="71" y="74"/>
                </a:cubicBezTo>
                <a:cubicBezTo>
                  <a:pt x="72" y="72"/>
                  <a:pt x="73" y="70"/>
                  <a:pt x="74" y="69"/>
                </a:cubicBezTo>
                <a:cubicBezTo>
                  <a:pt x="75" y="67"/>
                  <a:pt x="77" y="66"/>
                  <a:pt x="78" y="65"/>
                </a:cubicBezTo>
                <a:cubicBezTo>
                  <a:pt x="79" y="64"/>
                  <a:pt x="81" y="63"/>
                  <a:pt x="82" y="62"/>
                </a:cubicBezTo>
                <a:cubicBezTo>
                  <a:pt x="83" y="61"/>
                  <a:pt x="84" y="60"/>
                  <a:pt x="85" y="59"/>
                </a:cubicBezTo>
                <a:cubicBezTo>
                  <a:pt x="86" y="57"/>
                  <a:pt x="86" y="56"/>
                  <a:pt x="86" y="54"/>
                </a:cubicBezTo>
                <a:cubicBezTo>
                  <a:pt x="86" y="51"/>
                  <a:pt x="85" y="48"/>
                  <a:pt x="83" y="47"/>
                </a:cubicBezTo>
                <a:cubicBezTo>
                  <a:pt x="82" y="45"/>
                  <a:pt x="80" y="45"/>
                  <a:pt x="77" y="45"/>
                </a:cubicBezTo>
                <a:cubicBezTo>
                  <a:pt x="75" y="45"/>
                  <a:pt x="73" y="45"/>
                  <a:pt x="72" y="46"/>
                </a:cubicBezTo>
                <a:cubicBezTo>
                  <a:pt x="71" y="46"/>
                  <a:pt x="70" y="47"/>
                  <a:pt x="69" y="49"/>
                </a:cubicBezTo>
                <a:cubicBezTo>
                  <a:pt x="68" y="50"/>
                  <a:pt x="67" y="51"/>
                  <a:pt x="67" y="53"/>
                </a:cubicBezTo>
                <a:cubicBezTo>
                  <a:pt x="66" y="54"/>
                  <a:pt x="66" y="56"/>
                  <a:pt x="66" y="58"/>
                </a:cubicBezTo>
                <a:cubicBezTo>
                  <a:pt x="51" y="58"/>
                  <a:pt x="51" y="58"/>
                  <a:pt x="51" y="58"/>
                </a:cubicBezTo>
                <a:cubicBezTo>
                  <a:pt x="51" y="54"/>
                  <a:pt x="52" y="51"/>
                  <a:pt x="53" y="48"/>
                </a:cubicBezTo>
                <a:moveTo>
                  <a:pt x="84" y="101"/>
                </a:moveTo>
                <a:cubicBezTo>
                  <a:pt x="84" y="96"/>
                  <a:pt x="80" y="92"/>
                  <a:pt x="76" y="92"/>
                </a:cubicBezTo>
                <a:cubicBezTo>
                  <a:pt x="71" y="92"/>
                  <a:pt x="68" y="96"/>
                  <a:pt x="68" y="101"/>
                </a:cubicBezTo>
                <a:cubicBezTo>
                  <a:pt x="68" y="105"/>
                  <a:pt x="71" y="109"/>
                  <a:pt x="76" y="109"/>
                </a:cubicBezTo>
                <a:cubicBezTo>
                  <a:pt x="80" y="109"/>
                  <a:pt x="84" y="105"/>
                  <a:pt x="84" y="1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dirty="0"/>
          </a:p>
        </p:txBody>
      </p:sp>
    </p:spTree>
    <p:extLst>
      <p:ext uri="{BB962C8B-B14F-4D97-AF65-F5344CB8AC3E}">
        <p14:creationId xmlns:p14="http://schemas.microsoft.com/office/powerpoint/2010/main" val="3909802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9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813133" y="-1"/>
            <a:ext cx="6092295" cy="6858001"/>
          </a:xfrm>
          <a:prstGeom prst="rect">
            <a:avLst/>
          </a:prstGeom>
        </p:spPr>
      </p:pic>
      <p:sp>
        <p:nvSpPr>
          <p:cNvPr id="20" name="Rectangle 19"/>
          <p:cNvSpPr/>
          <p:nvPr/>
        </p:nvSpPr>
        <p:spPr bwMode="gray">
          <a:xfrm>
            <a:off x="1" y="1"/>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4"/>
            <a:ext cx="6276527" cy="1793104"/>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223280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7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813133" y="-1"/>
            <a:ext cx="6092295" cy="6858001"/>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4"/>
            <a:ext cx="6276527" cy="1793104"/>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55784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875" y="252099"/>
            <a:ext cx="1970160" cy="724814"/>
          </a:xfrm>
          <a:prstGeom prst="rect">
            <a:avLst/>
          </a:prstGeom>
        </p:spPr>
      </p:pic>
    </p:spTree>
    <p:extLst>
      <p:ext uri="{BB962C8B-B14F-4D97-AF65-F5344CB8AC3E}">
        <p14:creationId xmlns:p14="http://schemas.microsoft.com/office/powerpoint/2010/main" val="27382045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2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4"/>
            <a:ext cx="6276527" cy="1793104"/>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813132" y="0"/>
            <a:ext cx="5378869" cy="6858000"/>
          </a:xfrm>
          <a:prstGeom prst="rect">
            <a:avLst/>
          </a:prstGeom>
        </p:spPr>
      </p:pic>
    </p:spTree>
    <p:extLst>
      <p:ext uri="{BB962C8B-B14F-4D97-AF65-F5344CB8AC3E}">
        <p14:creationId xmlns:p14="http://schemas.microsoft.com/office/powerpoint/2010/main" val="3285271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4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2"/>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4"/>
            <a:ext cx="6276527" cy="1793104"/>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813132" y="0"/>
            <a:ext cx="5378869" cy="6858000"/>
          </a:xfrm>
          <a:prstGeom prst="rect">
            <a:avLst/>
          </a:prstGeom>
        </p:spPr>
      </p:pic>
    </p:spTree>
    <p:extLst>
      <p:ext uri="{BB962C8B-B14F-4D97-AF65-F5344CB8AC3E}">
        <p14:creationId xmlns:p14="http://schemas.microsoft.com/office/powerpoint/2010/main" val="1517006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3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4"/>
            <a:ext cx="6276527" cy="1793104"/>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813132" y="1"/>
            <a:ext cx="5378869" cy="6858000"/>
          </a:xfrm>
          <a:prstGeom prst="rect">
            <a:avLst/>
          </a:prstGeom>
        </p:spPr>
      </p:pic>
    </p:spTree>
    <p:extLst>
      <p:ext uri="{BB962C8B-B14F-4D97-AF65-F5344CB8AC3E}">
        <p14:creationId xmlns:p14="http://schemas.microsoft.com/office/powerpoint/2010/main" val="70634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5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4"/>
            <a:ext cx="6276527" cy="1793104"/>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813132" y="1"/>
            <a:ext cx="5378869" cy="6858000"/>
          </a:xfrm>
          <a:prstGeom prst="rect">
            <a:avLst/>
          </a:prstGeom>
        </p:spPr>
      </p:pic>
    </p:spTree>
    <p:extLst>
      <p:ext uri="{BB962C8B-B14F-4D97-AF65-F5344CB8AC3E}">
        <p14:creationId xmlns:p14="http://schemas.microsoft.com/office/powerpoint/2010/main" val="381865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6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4"/>
            <a:ext cx="6276527" cy="1793104"/>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Looking Ahead</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813132" y="8414"/>
            <a:ext cx="5378869" cy="6858000"/>
          </a:xfrm>
          <a:prstGeom prst="rect">
            <a:avLst/>
          </a:prstGeom>
        </p:spPr>
      </p:pic>
    </p:spTree>
    <p:extLst>
      <p:ext uri="{BB962C8B-B14F-4D97-AF65-F5344CB8AC3E}">
        <p14:creationId xmlns:p14="http://schemas.microsoft.com/office/powerpoint/2010/main" val="2392970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8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4"/>
            <a:ext cx="6276527" cy="1793104"/>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813132" y="0"/>
            <a:ext cx="5378869" cy="6877308"/>
          </a:xfrm>
          <a:prstGeom prst="rect">
            <a:avLst/>
          </a:prstGeom>
        </p:spPr>
      </p:pic>
    </p:spTree>
    <p:extLst>
      <p:ext uri="{BB962C8B-B14F-4D97-AF65-F5344CB8AC3E}">
        <p14:creationId xmlns:p14="http://schemas.microsoft.com/office/powerpoint/2010/main" val="1393469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9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4"/>
            <a:ext cx="6276527" cy="1793104"/>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r="-4"/>
          <a:stretch/>
        </p:blipFill>
        <p:spPr>
          <a:xfrm>
            <a:off x="6813132" y="1"/>
            <a:ext cx="5378869" cy="6857999"/>
          </a:xfrm>
          <a:prstGeom prst="rect">
            <a:avLst/>
          </a:prstGeom>
        </p:spPr>
      </p:pic>
    </p:spTree>
    <p:extLst>
      <p:ext uri="{BB962C8B-B14F-4D97-AF65-F5344CB8AC3E}">
        <p14:creationId xmlns:p14="http://schemas.microsoft.com/office/powerpoint/2010/main" val="1046676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20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4"/>
            <a:ext cx="6276527" cy="1793104"/>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b="-3346"/>
          <a:stretch/>
        </p:blipFill>
        <p:spPr>
          <a:xfrm>
            <a:off x="6813132" y="1"/>
            <a:ext cx="5378869" cy="7109636"/>
          </a:xfrm>
          <a:prstGeom prst="rect">
            <a:avLst/>
          </a:prstGeom>
        </p:spPr>
      </p:pic>
    </p:spTree>
    <p:extLst>
      <p:ext uri="{BB962C8B-B14F-4D97-AF65-F5344CB8AC3E}">
        <p14:creationId xmlns:p14="http://schemas.microsoft.com/office/powerpoint/2010/main" val="107177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1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4"/>
            <a:ext cx="6276527" cy="1793104"/>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757426" y="2"/>
            <a:ext cx="5434576" cy="6866412"/>
          </a:xfrm>
          <a:prstGeom prst="rect">
            <a:avLst/>
          </a:prstGeom>
        </p:spPr>
      </p:pic>
    </p:spTree>
    <p:extLst>
      <p:ext uri="{BB962C8B-B14F-4D97-AF65-F5344CB8AC3E}">
        <p14:creationId xmlns:p14="http://schemas.microsoft.com/office/powerpoint/2010/main" val="765406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24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4"/>
            <a:ext cx="6276527" cy="1793104"/>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605236" y="-1"/>
            <a:ext cx="5586766" cy="6858001"/>
          </a:xfrm>
          <a:prstGeom prst="rect">
            <a:avLst/>
          </a:prstGeom>
        </p:spPr>
      </p:pic>
    </p:spTree>
    <p:extLst>
      <p:ext uri="{BB962C8B-B14F-4D97-AF65-F5344CB8AC3E}">
        <p14:creationId xmlns:p14="http://schemas.microsoft.com/office/powerpoint/2010/main" val="3218381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16141" y="2605914"/>
            <a:ext cx="4877472" cy="4187624"/>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4208554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22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4"/>
            <a:ext cx="6276527" cy="1793104"/>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757426" y="2"/>
            <a:ext cx="5434576" cy="6866412"/>
          </a:xfrm>
          <a:prstGeom prst="rect">
            <a:avLst/>
          </a:prstGeom>
        </p:spPr>
      </p:pic>
      <p:pic>
        <p:nvPicPr>
          <p:cNvPr id="2" name="Picture 1"/>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757426" y="1"/>
            <a:ext cx="5434576" cy="6897951"/>
          </a:xfrm>
          <a:prstGeom prst="rect">
            <a:avLst/>
          </a:prstGeom>
        </p:spPr>
      </p:pic>
    </p:spTree>
    <p:extLst>
      <p:ext uri="{BB962C8B-B14F-4D97-AF65-F5344CB8AC3E}">
        <p14:creationId xmlns:p14="http://schemas.microsoft.com/office/powerpoint/2010/main" val="2545409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23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4"/>
            <a:ext cx="6276527" cy="1793104"/>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757426" y="2"/>
            <a:ext cx="5434576" cy="6866412"/>
          </a:xfrm>
          <a:prstGeom prst="rect">
            <a:avLst/>
          </a:prstGeom>
        </p:spPr>
      </p:pic>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6757426" y="3"/>
            <a:ext cx="5434576" cy="6857999"/>
          </a:xfrm>
          <a:prstGeom prst="rect">
            <a:avLst/>
          </a:prstGeom>
        </p:spPr>
      </p:pic>
    </p:spTree>
    <p:extLst>
      <p:ext uri="{BB962C8B-B14F-4D97-AF65-F5344CB8AC3E}">
        <p14:creationId xmlns:p14="http://schemas.microsoft.com/office/powerpoint/2010/main" val="500677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4" name="Rectangle 3"/>
          <p:cNvSpPr/>
          <p:nvPr/>
        </p:nvSpPr>
        <p:spPr bwMode="auto">
          <a:xfrm>
            <a:off x="269304" y="1187645"/>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3" y="1186357"/>
            <a:ext cx="9859116" cy="269798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81"/>
            <a:ext cx="9860673" cy="1793881"/>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01748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5"/>
            <a:ext cx="11653523" cy="1796217"/>
          </a:xfrm>
          <a:noFill/>
        </p:spPr>
        <p:txBody>
          <a:bodyPr tIns="91440" bIns="91440" anchor="t" anchorCtr="0"/>
          <a:lstStyle>
            <a:lvl1pPr>
              <a:defRPr sz="87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661236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5"/>
            <a:ext cx="11653523" cy="1796217"/>
          </a:xfrm>
          <a:noFill/>
        </p:spPr>
        <p:txBody>
          <a:bodyPr tIns="91440" bIns="91440" anchor="t" anchorCtr="0"/>
          <a:lstStyle>
            <a:lvl1pPr>
              <a:defRPr sz="87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218413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5"/>
            <a:ext cx="11653523" cy="1796217"/>
          </a:xfrm>
          <a:noFill/>
        </p:spPr>
        <p:txBody>
          <a:bodyPr tIns="91440" bIns="91440" anchor="t" anchorCtr="0"/>
          <a:lstStyle>
            <a:lvl1pPr>
              <a:defRPr sz="87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11446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5"/>
            <a:ext cx="11653523" cy="1796217"/>
          </a:xfrm>
          <a:noFill/>
        </p:spPr>
        <p:txBody>
          <a:bodyPr tIns="91440" bIns="91440" anchor="t" anchorCtr="0"/>
          <a:lstStyle>
            <a:lvl1pPr>
              <a:defRPr sz="87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83872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80"/>
            <a:ext cx="11653523" cy="2154436"/>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62" indent="0">
              <a:buNone/>
              <a:defRPr/>
            </a:lvl3pPr>
            <a:lvl4pPr marL="457124" indent="0">
              <a:buNone/>
              <a:defRPr/>
            </a:lvl4pPr>
            <a:lvl5pPr marL="6856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631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222147"/>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9301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8"/>
            <a:ext cx="5378548" cy="2597635"/>
          </a:xfrm>
        </p:spPr>
        <p:txBody>
          <a:bodyPr wrap="square">
            <a:spAutoFit/>
          </a:bodyPr>
          <a:lstStyle>
            <a:lvl1pPr marL="0" indent="0">
              <a:spcBef>
                <a:spcPts val="1223"/>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36" indent="0">
              <a:buNone/>
              <a:tabLst/>
              <a:defRPr sz="2000"/>
            </a:lvl3pPr>
            <a:lvl4pPr marL="460298" indent="0">
              <a:buNone/>
              <a:defRPr/>
            </a:lvl4pPr>
            <a:lvl5pPr marL="68568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6" y="1189178"/>
            <a:ext cx="5378548" cy="2597635"/>
          </a:xfrm>
        </p:spPr>
        <p:txBody>
          <a:bodyPr wrap="square">
            <a:spAutoFit/>
          </a:bodyPr>
          <a:lstStyle>
            <a:lvl1pPr marL="0" indent="0">
              <a:spcBef>
                <a:spcPts val="1223"/>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36" indent="0">
              <a:buNone/>
              <a:tabLst/>
              <a:defRPr sz="2000"/>
            </a:lvl3pPr>
            <a:lvl4pPr marL="460298" indent="0">
              <a:buNone/>
              <a:defRPr/>
            </a:lvl4pPr>
            <a:lvl5pPr marL="68568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160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26"/>
            <a:ext cx="11326085" cy="94962"/>
            <a:chOff x="445128" y="6559056"/>
            <a:chExt cx="11553197" cy="96853"/>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07507"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2318460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7"/>
            <a:ext cx="5378548" cy="2665345"/>
          </a:xfrm>
        </p:spPr>
        <p:txBody>
          <a:bodyPr wrap="square">
            <a:spAutoFit/>
          </a:bodyPr>
          <a:lstStyle>
            <a:lvl1pPr marL="287291" indent="-287291">
              <a:spcBef>
                <a:spcPts val="1223"/>
              </a:spcBef>
              <a:buClr>
                <a:schemeClr val="tx2"/>
              </a:buClr>
              <a:buFont typeface="Arial" pitchFamily="34" charset="0"/>
              <a:buChar char="•"/>
              <a:defRPr sz="3600">
                <a:gradFill>
                  <a:gsLst>
                    <a:gs pos="1250">
                      <a:schemeClr val="tx2"/>
                    </a:gs>
                    <a:gs pos="99000">
                      <a:schemeClr val="tx2"/>
                    </a:gs>
                  </a:gsLst>
                  <a:lin ang="5400000" scaled="0"/>
                </a:gradFill>
              </a:defRPr>
            </a:lvl1pPr>
            <a:lvl2pPr marL="531078" indent="-233156">
              <a:defRPr sz="2400"/>
            </a:lvl2pPr>
            <a:lvl3pPr marL="699469" indent="-168390">
              <a:tabLst/>
              <a:defRPr sz="2000"/>
            </a:lvl3pPr>
            <a:lvl4pPr marL="880811" indent="-181345">
              <a:defRPr/>
            </a:lvl4pPr>
            <a:lvl5pPr marL="1049201" indent="-16839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6" y="1189177"/>
            <a:ext cx="5378548" cy="2665345"/>
          </a:xfrm>
        </p:spPr>
        <p:txBody>
          <a:bodyPr wrap="square">
            <a:spAutoFit/>
          </a:bodyPr>
          <a:lstStyle>
            <a:lvl1pPr marL="287291" indent="-287291">
              <a:spcBef>
                <a:spcPts val="1223"/>
              </a:spcBef>
              <a:buClr>
                <a:schemeClr val="tx2"/>
              </a:buClr>
              <a:buFont typeface="Arial" pitchFamily="34" charset="0"/>
              <a:buChar char="•"/>
              <a:defRPr sz="3600">
                <a:gradFill>
                  <a:gsLst>
                    <a:gs pos="1250">
                      <a:schemeClr val="tx2"/>
                    </a:gs>
                    <a:gs pos="99000">
                      <a:schemeClr val="tx2"/>
                    </a:gs>
                  </a:gsLst>
                  <a:lin ang="5400000" scaled="0"/>
                </a:gradFill>
              </a:defRPr>
            </a:lvl1pPr>
            <a:lvl2pPr marL="531078" indent="-233156">
              <a:defRPr sz="2400"/>
            </a:lvl2pPr>
            <a:lvl3pPr marL="699469" indent="-168390">
              <a:tabLst/>
              <a:defRPr sz="2000"/>
            </a:lvl3pPr>
            <a:lvl4pPr marL="880811" indent="-181345">
              <a:defRPr/>
            </a:lvl4pPr>
            <a:lvl5pPr marL="1049201" indent="-16839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2901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123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555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0787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5308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3462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69247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3"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316"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2"/>
            <a:ext cx="11653522" cy="2125198"/>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495" indent="0">
              <a:buNone/>
              <a:defRPr>
                <a:gradFill>
                  <a:gsLst>
                    <a:gs pos="1250">
                      <a:srgbClr val="000000"/>
                    </a:gs>
                    <a:gs pos="100000">
                      <a:srgbClr val="000000"/>
                    </a:gs>
                  </a:gsLst>
                  <a:lin ang="5400000" scaled="0"/>
                </a:gradFill>
                <a:latin typeface="Segoe UI" pitchFamily="34" charset="0"/>
                <a:cs typeface="Segoe UI" pitchFamily="34" charset="0"/>
              </a:defRPr>
            </a:lvl2pPr>
            <a:lvl3pPr marL="584509" indent="0">
              <a:buNone/>
              <a:defRPr>
                <a:gradFill>
                  <a:gsLst>
                    <a:gs pos="1250">
                      <a:srgbClr val="000000"/>
                    </a:gs>
                    <a:gs pos="100000">
                      <a:srgbClr val="000000"/>
                    </a:gs>
                  </a:gsLst>
                  <a:lin ang="5400000" scaled="0"/>
                </a:gradFill>
                <a:latin typeface="Segoe UI" pitchFamily="34" charset="0"/>
                <a:cs typeface="Segoe UI" pitchFamily="34" charset="0"/>
              </a:defRPr>
            </a:lvl3pPr>
            <a:lvl4pPr marL="814426"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821"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hidden">
          <a:xfrm>
            <a:off x="3"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316"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4004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9868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TextBox 2"/>
          <p:cNvSpPr txBox="1"/>
          <p:nvPr userDrawn="1"/>
        </p:nvSpPr>
        <p:spPr>
          <a:xfrm>
            <a:off x="502686" y="1733959"/>
            <a:ext cx="10683475" cy="2193293"/>
          </a:xfrm>
          <a:prstGeom prst="rect">
            <a:avLst/>
          </a:prstGeom>
          <a:noFill/>
        </p:spPr>
        <p:txBody>
          <a:bodyPr wrap="square" lIns="0" tIns="0" rIns="0" bIns="0" rtlCol="0">
            <a:spAutoFit/>
          </a:bodyPr>
          <a:lstStyle/>
          <a:p>
            <a:pPr>
              <a:lnSpc>
                <a:spcPct val="80000"/>
              </a:lnSpc>
            </a:pPr>
            <a:r>
              <a:rPr lang="en-US" sz="8798" spc="-100" dirty="0">
                <a:solidFill>
                  <a:schemeClr val="accent3"/>
                </a:solidFill>
                <a:latin typeface="+mj-lt"/>
              </a:rPr>
              <a:t>Simple, clean, and</a:t>
            </a:r>
            <a:br>
              <a:rPr lang="en-US" sz="8798" spc="-100" dirty="0">
                <a:solidFill>
                  <a:schemeClr val="accent3"/>
                </a:solidFill>
                <a:latin typeface="+mj-lt"/>
              </a:rPr>
            </a:br>
            <a:r>
              <a:rPr lang="en-US" sz="8798" spc="-100" dirty="0">
                <a:solidFill>
                  <a:schemeClr val="accent3"/>
                </a:solidFill>
                <a:latin typeface="+mj-lt"/>
              </a:rPr>
              <a:t>impactful text here.</a:t>
            </a:r>
          </a:p>
        </p:txBody>
      </p:sp>
    </p:spTree>
    <p:extLst>
      <p:ext uri="{BB962C8B-B14F-4D97-AF65-F5344CB8AC3E}">
        <p14:creationId xmlns:p14="http://schemas.microsoft.com/office/powerpoint/2010/main" val="128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287860065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val="0"/>
              </a:ext>
            </a:extLst>
          </a:blip>
          <a:srcRect/>
          <a:stretch/>
        </p:blipFill>
        <p:spPr>
          <a:xfrm>
            <a:off x="1" y="1"/>
            <a:ext cx="12199413" cy="6858000"/>
          </a:xfrm>
          <a:prstGeom prst="rect">
            <a:avLst/>
          </a:prstGeom>
        </p:spPr>
      </p:pic>
      <p:sp>
        <p:nvSpPr>
          <p:cNvPr id="4" name="Rectangle 3"/>
          <p:cNvSpPr/>
          <p:nvPr userDrawn="1"/>
        </p:nvSpPr>
        <p:spPr>
          <a:xfrm>
            <a:off x="6218949" y="1822471"/>
            <a:ext cx="5973053" cy="1428135"/>
          </a:xfrm>
          <a:prstGeom prst="rect">
            <a:avLst/>
          </a:prstGeom>
        </p:spPr>
        <p:txBody>
          <a:bodyPr tIns="91427">
            <a:spAutoFit/>
          </a:bodyPr>
          <a:lstStyle/>
          <a:p>
            <a:pPr lvl="0">
              <a:lnSpc>
                <a:spcPct val="70000"/>
              </a:lnSpc>
            </a:pPr>
            <a:r>
              <a:rPr lang="en-US" sz="5799" spc="-100" dirty="0">
                <a:gradFill>
                  <a:gsLst>
                    <a:gs pos="100000">
                      <a:srgbClr val="FBFBFB"/>
                    </a:gs>
                    <a:gs pos="0">
                      <a:srgbClr val="FBFBFB"/>
                    </a:gs>
                  </a:gsLst>
                  <a:lin ang="5400000" scaled="0"/>
                </a:gradFill>
                <a:latin typeface="+mj-lt"/>
              </a:rPr>
              <a:t>Simple, clean, and</a:t>
            </a:r>
            <a:br>
              <a:rPr lang="en-US" sz="5799" spc="-100" dirty="0">
                <a:gradFill>
                  <a:gsLst>
                    <a:gs pos="100000">
                      <a:srgbClr val="FBFBFB"/>
                    </a:gs>
                    <a:gs pos="0">
                      <a:srgbClr val="FBFBFB"/>
                    </a:gs>
                  </a:gsLst>
                  <a:lin ang="5400000" scaled="0"/>
                </a:gradFill>
                <a:latin typeface="+mj-lt"/>
              </a:rPr>
            </a:br>
            <a:r>
              <a:rPr lang="en-US" sz="5799" spc="-100" dirty="0">
                <a:gradFill>
                  <a:gsLst>
                    <a:gs pos="100000">
                      <a:srgbClr val="FBFBFB"/>
                    </a:gs>
                    <a:gs pos="0">
                      <a:srgbClr val="FBFBFB"/>
                    </a:gs>
                  </a:gsLst>
                  <a:lin ang="5400000" scaled="0"/>
                </a:gradFill>
                <a:latin typeface="+mj-lt"/>
              </a:rPr>
              <a:t>impactful text here.</a:t>
            </a:r>
          </a:p>
        </p:txBody>
      </p:sp>
    </p:spTree>
    <p:extLst>
      <p:ext uri="{BB962C8B-B14F-4D97-AF65-F5344CB8AC3E}">
        <p14:creationId xmlns:p14="http://schemas.microsoft.com/office/powerpoint/2010/main" val="2872862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1317"/>
          <a:stretch/>
        </p:blipFill>
        <p:spPr bwMode="auto">
          <a:xfrm>
            <a:off x="-1" y="2"/>
            <a:ext cx="12192001" cy="6949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userDrawn="1"/>
        </p:nvSpPr>
        <p:spPr>
          <a:xfrm>
            <a:off x="8941412" y="5496533"/>
            <a:ext cx="2862491" cy="1189236"/>
          </a:xfrm>
          <a:prstGeom prst="rect">
            <a:avLst/>
          </a:prstGeom>
        </p:spPr>
        <p:txBody>
          <a:bodyPr wrap="square">
            <a:spAutoFit/>
          </a:bodyPr>
          <a:lstStyle/>
          <a:p>
            <a:pPr algn="r">
              <a:lnSpc>
                <a:spcPct val="80000"/>
              </a:lnSpc>
            </a:pPr>
            <a:br>
              <a:rPr lang="en-US" sz="4400" spc="-100" dirty="0">
                <a:gradFill>
                  <a:gsLst>
                    <a:gs pos="0">
                      <a:srgbClr val="FBFBFB"/>
                    </a:gs>
                    <a:gs pos="100000">
                      <a:srgbClr val="FBFBFB"/>
                    </a:gs>
                  </a:gsLst>
                  <a:lin ang="5400000" scaled="0"/>
                </a:gradFill>
                <a:latin typeface="Segoe UI Light" pitchFamily="34" charset="0"/>
              </a:rPr>
            </a:br>
            <a:r>
              <a:rPr lang="en-US" sz="4400" spc="-100" dirty="0">
                <a:gradFill>
                  <a:gsLst>
                    <a:gs pos="0">
                      <a:srgbClr val="FBFBFB"/>
                    </a:gs>
                    <a:gs pos="100000">
                      <a:srgbClr val="FBFBFB"/>
                    </a:gs>
                  </a:gsLst>
                  <a:lin ang="5400000" scaled="0"/>
                </a:gradFill>
                <a:latin typeface="Segoe UI Light" pitchFamily="34" charset="0"/>
              </a:rPr>
              <a:t>Section Title</a:t>
            </a:r>
          </a:p>
        </p:txBody>
      </p:sp>
    </p:spTree>
    <p:extLst>
      <p:ext uri="{BB962C8B-B14F-4D97-AF65-F5344CB8AC3E}">
        <p14:creationId xmlns:p14="http://schemas.microsoft.com/office/powerpoint/2010/main" val="509500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3_Custom Layout">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4" y="3083656"/>
            <a:ext cx="3223860" cy="690695"/>
          </a:xfrm>
          <a:prstGeom prst="rect">
            <a:avLst/>
          </a:prstGeom>
        </p:spPr>
      </p:pic>
      <p:sp>
        <p:nvSpPr>
          <p:cNvPr id="4" name="Text Box 3"/>
          <p:cNvSpPr txBox="1">
            <a:spLocks noChangeArrowheads="1"/>
          </p:cNvSpPr>
          <p:nvPr userDrawn="1"/>
        </p:nvSpPr>
        <p:spPr bwMode="blackWhite">
          <a:xfrm>
            <a:off x="267684" y="5960378"/>
            <a:ext cx="10758655" cy="618737"/>
          </a:xfrm>
          <a:prstGeom prst="rect">
            <a:avLst/>
          </a:prstGeom>
          <a:noFill/>
          <a:ln w="12700">
            <a:noFill/>
            <a:miter lim="800000"/>
            <a:headEnd type="none" w="sm" len="sm"/>
            <a:tailEnd type="none" w="sm" len="sm"/>
          </a:ln>
          <a:effectLst/>
        </p:spPr>
        <p:txBody>
          <a:bodyPr vert="horz" wrap="square" lIns="182854" tIns="146284" rIns="182854" bIns="146284" numCol="1" anchor="t" anchorCtr="0" compatLnSpc="1">
            <a:prstTxWarp prst="textNoShape">
              <a:avLst/>
            </a:prstTxWarp>
            <a:spAutoFit/>
          </a:bodyPr>
          <a:lstStyle/>
          <a:p>
            <a:pPr defTabSz="932135" eaLnBrk="0" hangingPunct="0"/>
            <a:r>
              <a:rPr lang="en-US" sz="700" dirty="0">
                <a:gradFill>
                  <a:gsLst>
                    <a:gs pos="0">
                      <a:srgbClr val="FFFFFF"/>
                    </a:gs>
                    <a:gs pos="100000">
                      <a:srgbClr val="FFFFFF"/>
                    </a:gs>
                  </a:gsLst>
                  <a:lin ang="5400000" scaled="0"/>
                </a:gradFill>
                <a:cs typeface="Segoe UI" pitchFamily="34" charset="0"/>
              </a:rPr>
              <a:t>© 2016</a:t>
            </a:r>
            <a:r>
              <a:rPr lang="en-US" sz="700" baseline="0" dirty="0">
                <a:gradFill>
                  <a:gsLst>
                    <a:gs pos="0">
                      <a:srgbClr val="FFFFFF"/>
                    </a:gs>
                    <a:gs pos="100000">
                      <a:srgbClr val="FFFFFF"/>
                    </a:gs>
                  </a:gsLst>
                  <a:lin ang="5400000" scaled="0"/>
                </a:gradFill>
                <a:cs typeface="Segoe UI" pitchFamily="34" charset="0"/>
              </a:rPr>
              <a:t> </a:t>
            </a:r>
            <a:r>
              <a:rPr lang="en-US" sz="700"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32135"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50873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Objectives-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Title 1"/>
          <p:cNvSpPr>
            <a:spLocks noGrp="1"/>
          </p:cNvSpPr>
          <p:nvPr>
            <p:ph type="title" hasCustomPrompt="1"/>
          </p:nvPr>
        </p:nvSpPr>
        <p:spPr bwMode="ltGray">
          <a:xfrm>
            <a:off x="181655" y="560174"/>
            <a:ext cx="6186883" cy="1090826"/>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Objectives</a:t>
            </a:r>
          </a:p>
        </p:txBody>
      </p:sp>
      <p:sp>
        <p:nvSpPr>
          <p:cNvPr id="13" name="Text Placeholder 2"/>
          <p:cNvSpPr>
            <a:spLocks noGrp="1"/>
          </p:cNvSpPr>
          <p:nvPr>
            <p:ph type="body" sz="quarter" idx="14" hasCustomPrompt="1"/>
          </p:nvPr>
        </p:nvSpPr>
        <p:spPr bwMode="ltGray">
          <a:xfrm>
            <a:off x="181655" y="1937293"/>
            <a:ext cx="6186883" cy="1789991"/>
          </a:xfrm>
        </p:spPr>
        <p:txBody>
          <a:bodyPr tIns="109728" bIns="109728">
            <a:noAutofit/>
          </a:bodyPr>
          <a:lstStyle>
            <a:lvl1pPr marL="457124" indent="-457124">
              <a:spcBef>
                <a:spcPts val="0"/>
              </a:spcBef>
              <a:buFont typeface="Arial" panose="020B0604020202020204" pitchFamily="34" charset="0"/>
              <a:buChar char="•"/>
              <a:defRPr sz="3200" baseline="0">
                <a:gradFill>
                  <a:gsLst>
                    <a:gs pos="1250">
                      <a:srgbClr val="FFFFFF"/>
                    </a:gs>
                    <a:gs pos="99000">
                      <a:srgbClr val="FFFFFF"/>
                    </a:gs>
                  </a:gsLst>
                  <a:lin ang="5400000" scaled="0"/>
                </a:gradFill>
              </a:defRPr>
            </a:lvl1pPr>
          </a:lstStyle>
          <a:p>
            <a:pPr lvl="0"/>
            <a:r>
              <a:rPr lang="en-US" dirty="0"/>
              <a:t>Click to add text</a:t>
            </a:r>
          </a:p>
          <a:p>
            <a:pPr lvl="0"/>
            <a:r>
              <a:rPr lang="en-US" dirty="0"/>
              <a:t>Click to add text</a:t>
            </a:r>
          </a:p>
          <a:p>
            <a:pPr lvl="0"/>
            <a:r>
              <a:rPr lang="en-US" dirty="0"/>
              <a:t>Click to add text</a:t>
            </a: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732336" y="0"/>
            <a:ext cx="5459664" cy="6858000"/>
          </a:xfrm>
          <a:prstGeom prst="rect">
            <a:avLst/>
          </a:prstGeom>
        </p:spPr>
      </p:pic>
    </p:spTree>
    <p:extLst>
      <p:ext uri="{BB962C8B-B14F-4D97-AF65-F5344CB8AC3E}">
        <p14:creationId xmlns:p14="http://schemas.microsoft.com/office/powerpoint/2010/main" val="2456769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ntent-Dk">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799" y="914401"/>
            <a:ext cx="5608320" cy="1156720"/>
          </a:xfrm>
          <a:prstGeom prst="rect">
            <a:avLst/>
          </a:prstGeom>
        </p:spPr>
        <p:txBody>
          <a:bodyPr/>
          <a:lstStyle>
            <a:lvl1pPr>
              <a:buClr>
                <a:schemeClr val="bg2"/>
              </a:buClr>
              <a:defRPr sz="2400">
                <a:solidFill>
                  <a:schemeClr val="bg2"/>
                </a:solidFill>
              </a:defRPr>
            </a:lvl1pPr>
            <a:lvl2pPr>
              <a:buClr>
                <a:schemeClr val="bg2"/>
              </a:buClr>
              <a:defRPr sz="2000">
                <a:solidFill>
                  <a:schemeClr val="bg2"/>
                </a:solidFill>
              </a:defRPr>
            </a:lvl2pPr>
            <a:lvl3pPr>
              <a:buClr>
                <a:schemeClr val="bg2"/>
              </a:buClr>
              <a:defRPr sz="1800">
                <a:solidFill>
                  <a:schemeClr val="bg2"/>
                </a:solidFill>
              </a:defRPr>
            </a:lvl3pPr>
            <a:lvl4pPr>
              <a:buClr>
                <a:schemeClr val="bg2"/>
              </a:buClr>
              <a:defRPr sz="1800">
                <a:solidFill>
                  <a:schemeClr val="bg2"/>
                </a:solidFill>
              </a:defRPr>
            </a:lvl4pPr>
            <a:lvl5pPr>
              <a:buClr>
                <a:schemeClr val="bg2"/>
              </a:buClr>
              <a:defRPr sz="18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6261101" y="914401"/>
            <a:ext cx="5608320" cy="1156720"/>
          </a:xfrm>
          <a:prstGeom prst="rect">
            <a:avLst/>
          </a:prstGeom>
        </p:spPr>
        <p:txBody>
          <a:bodyPr/>
          <a:lstStyle>
            <a:lvl1pPr>
              <a:buClr>
                <a:schemeClr val="bg2"/>
              </a:buClr>
              <a:defRPr sz="2400">
                <a:solidFill>
                  <a:schemeClr val="bg2"/>
                </a:solidFill>
              </a:defRPr>
            </a:lvl1pPr>
            <a:lvl2pPr>
              <a:buClr>
                <a:schemeClr val="bg2"/>
              </a:buClr>
              <a:defRPr sz="2000">
                <a:solidFill>
                  <a:schemeClr val="bg2"/>
                </a:solidFill>
              </a:defRPr>
            </a:lvl2pPr>
            <a:lvl3pPr>
              <a:buClr>
                <a:schemeClr val="bg2"/>
              </a:buClr>
              <a:defRPr sz="1800">
                <a:solidFill>
                  <a:schemeClr val="bg2"/>
                </a:solidFill>
              </a:defRPr>
            </a:lvl3pPr>
            <a:lvl4pPr>
              <a:buClr>
                <a:schemeClr val="bg2"/>
              </a:buClr>
              <a:defRPr sz="1800">
                <a:solidFill>
                  <a:schemeClr val="bg2"/>
                </a:solidFill>
              </a:defRPr>
            </a:lvl4pPr>
            <a:lvl5pPr>
              <a:buClr>
                <a:schemeClr val="bg2"/>
              </a:buClr>
              <a:defRPr sz="18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11" name="Title Placeholder 1"/>
          <p:cNvSpPr>
            <a:spLocks noGrp="1"/>
          </p:cNvSpPr>
          <p:nvPr>
            <p:ph type="title"/>
          </p:nvPr>
        </p:nvSpPr>
        <p:spPr>
          <a:xfrm>
            <a:off x="304800" y="228600"/>
            <a:ext cx="11582400" cy="640080"/>
          </a:xfrm>
          <a:prstGeom prst="rect">
            <a:avLst/>
          </a:prstGeom>
        </p:spPr>
        <p:txBody>
          <a:bodyPr vert="horz" lIns="0" tIns="45720" rIns="0" bIns="45720" rtlCol="0" anchor="ctr">
            <a:noAutofit/>
          </a:bodyPr>
          <a:lstStyle/>
          <a:p>
            <a:r>
              <a:rPr lang="en-US"/>
              <a:t>Click to edit Master title style</a:t>
            </a:r>
            <a:endParaRPr lang="en-US" dirty="0"/>
          </a:p>
        </p:txBody>
      </p:sp>
      <p:sp>
        <p:nvSpPr>
          <p:cNvPr id="7" name="Footer Placeholder 12"/>
          <p:cNvSpPr>
            <a:spLocks noGrp="1"/>
          </p:cNvSpPr>
          <p:nvPr>
            <p:ph type="ftr" sz="quarter" idx="3"/>
          </p:nvPr>
        </p:nvSpPr>
        <p:spPr>
          <a:xfrm>
            <a:off x="4165600" y="6492241"/>
            <a:ext cx="3860800" cy="228600"/>
          </a:xfrm>
          <a:prstGeom prst="rect">
            <a:avLst/>
          </a:prstGeom>
        </p:spPr>
        <p:txBody>
          <a:bodyPr vert="horz" lIns="0" tIns="0" rIns="0" bIns="0" rtlCol="0" anchor="b"/>
          <a:lstStyle>
            <a:lvl1pPr algn="ctr">
              <a:defRPr sz="800">
                <a:solidFill>
                  <a:schemeClr val="bg2"/>
                </a:solidFill>
              </a:defRPr>
            </a:lvl1pPr>
          </a:lstStyle>
          <a:p>
            <a:r>
              <a:rPr lang="en-US" dirty="0">
                <a:solidFill>
                  <a:srgbClr val="D2D2D2"/>
                </a:solidFill>
              </a:rPr>
              <a:t>Microsoft Confidential</a:t>
            </a:r>
          </a:p>
        </p:txBody>
      </p:sp>
      <p:sp>
        <p:nvSpPr>
          <p:cNvPr id="8" name="Slide Number Placeholder 13"/>
          <p:cNvSpPr>
            <a:spLocks noGrp="1"/>
          </p:cNvSpPr>
          <p:nvPr>
            <p:ph type="sldNum" sz="quarter" idx="4"/>
          </p:nvPr>
        </p:nvSpPr>
        <p:spPr>
          <a:xfrm>
            <a:off x="9029700" y="6492241"/>
            <a:ext cx="2844800" cy="228600"/>
          </a:xfrm>
          <a:prstGeom prst="rect">
            <a:avLst/>
          </a:prstGeom>
        </p:spPr>
        <p:txBody>
          <a:bodyPr vert="horz" lIns="0" tIns="0" rIns="0" bIns="0" rtlCol="0" anchor="b"/>
          <a:lstStyle>
            <a:lvl1pPr algn="r">
              <a:defRPr sz="800">
                <a:solidFill>
                  <a:schemeClr val="bg2"/>
                </a:solidFill>
              </a:defRPr>
            </a:lvl1pPr>
          </a:lstStyle>
          <a:p>
            <a:fld id="{5ED9C233-5591-4A30-8957-8EAAE243EB6C}" type="slidenum">
              <a:rPr lang="en-US" smtClean="0">
                <a:solidFill>
                  <a:srgbClr val="D2D2D2"/>
                </a:solidFill>
              </a:rPr>
              <a:pPr/>
              <a:t>‹#›</a:t>
            </a:fld>
            <a:endParaRPr lang="en-US" dirty="0">
              <a:solidFill>
                <a:srgbClr val="D2D2D2"/>
              </a:solidFill>
            </a:endParaRPr>
          </a:p>
        </p:txBody>
      </p:sp>
    </p:spTree>
    <p:extLst>
      <p:ext uri="{BB962C8B-B14F-4D97-AF65-F5344CB8AC3E}">
        <p14:creationId xmlns:p14="http://schemas.microsoft.com/office/powerpoint/2010/main" val="1133125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2_Objectives-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Title 1"/>
          <p:cNvSpPr>
            <a:spLocks noGrp="1"/>
          </p:cNvSpPr>
          <p:nvPr>
            <p:ph type="title" hasCustomPrompt="1"/>
          </p:nvPr>
        </p:nvSpPr>
        <p:spPr bwMode="ltGray">
          <a:xfrm>
            <a:off x="181655" y="560174"/>
            <a:ext cx="6186883" cy="1090826"/>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Objectives</a:t>
            </a:r>
          </a:p>
        </p:txBody>
      </p:sp>
      <p:sp>
        <p:nvSpPr>
          <p:cNvPr id="13" name="Text Placeholder 2"/>
          <p:cNvSpPr>
            <a:spLocks noGrp="1"/>
          </p:cNvSpPr>
          <p:nvPr>
            <p:ph type="body" sz="quarter" idx="14" hasCustomPrompt="1"/>
          </p:nvPr>
        </p:nvSpPr>
        <p:spPr bwMode="ltGray">
          <a:xfrm>
            <a:off x="181655" y="1937293"/>
            <a:ext cx="6186883" cy="1789991"/>
          </a:xfrm>
        </p:spPr>
        <p:txBody>
          <a:bodyPr tIns="109728" bIns="109728">
            <a:noAutofit/>
          </a:bodyPr>
          <a:lstStyle>
            <a:lvl1pPr marL="457124" indent="-457124">
              <a:spcBef>
                <a:spcPts val="0"/>
              </a:spcBef>
              <a:buFont typeface="Arial" panose="020B0604020202020204" pitchFamily="34" charset="0"/>
              <a:buChar char="•"/>
              <a:defRPr sz="3200" baseline="0">
                <a:gradFill>
                  <a:gsLst>
                    <a:gs pos="1250">
                      <a:srgbClr val="FFFFFF"/>
                    </a:gs>
                    <a:gs pos="99000">
                      <a:srgbClr val="FFFFFF"/>
                    </a:gs>
                  </a:gsLst>
                  <a:lin ang="5400000" scaled="0"/>
                </a:gradFill>
              </a:defRPr>
            </a:lvl1pPr>
          </a:lstStyle>
          <a:p>
            <a:pPr lvl="0"/>
            <a:r>
              <a:rPr lang="en-US" dirty="0"/>
              <a:t>Click to add text</a:t>
            </a:r>
          </a:p>
          <a:p>
            <a:pPr lvl="0"/>
            <a:r>
              <a:rPr lang="en-US" dirty="0"/>
              <a:t>Click to add text</a:t>
            </a:r>
          </a:p>
          <a:p>
            <a:pPr lvl="0"/>
            <a:r>
              <a:rPr lang="en-US" dirty="0"/>
              <a:t>Click to add text</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29512" y="-595"/>
            <a:ext cx="5462490" cy="6858595"/>
          </a:xfrm>
          <a:prstGeom prst="rect">
            <a:avLst/>
          </a:prstGeom>
        </p:spPr>
      </p:pic>
    </p:spTree>
    <p:extLst>
      <p:ext uri="{BB962C8B-B14F-4D97-AF65-F5344CB8AC3E}">
        <p14:creationId xmlns:p14="http://schemas.microsoft.com/office/powerpoint/2010/main" val="1368430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Questions 1 Slide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4"/>
            <a:ext cx="6276527" cy="1793104"/>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Questions</a:t>
            </a:r>
          </a:p>
        </p:txBody>
      </p:sp>
      <p:sp>
        <p:nvSpPr>
          <p:cNvPr id="3" name="Text Placeholder 2"/>
          <p:cNvSpPr>
            <a:spLocks noGrp="1"/>
          </p:cNvSpPr>
          <p:nvPr>
            <p:ph type="body" sz="quarter" idx="14"/>
          </p:nvPr>
        </p:nvSpPr>
        <p:spPr bwMode="ltGray">
          <a:xfrm>
            <a:off x="267683" y="3880393"/>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endParaRPr lang="en-US" dirty="0"/>
          </a:p>
        </p:txBody>
      </p:sp>
      <p:sp>
        <p:nvSpPr>
          <p:cNvPr id="6" name="Rectangle 5"/>
          <p:cNvSpPr/>
          <p:nvPr userDrawn="1"/>
        </p:nvSpPr>
        <p:spPr bwMode="auto">
          <a:xfrm>
            <a:off x="6813132" y="1"/>
            <a:ext cx="537886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a:solidFill>
                <a:schemeClr val="accent3"/>
              </a:solidFill>
              <a:ea typeface="Segoe UI" pitchFamily="34" charset="0"/>
              <a:cs typeface="Segoe UI" pitchFamily="34" charset="0"/>
            </a:endParaRPr>
          </a:p>
        </p:txBody>
      </p:sp>
      <p:sp>
        <p:nvSpPr>
          <p:cNvPr id="8" name="Freeform 52"/>
          <p:cNvSpPr>
            <a:spLocks noEditPoints="1"/>
          </p:cNvSpPr>
          <p:nvPr userDrawn="1"/>
        </p:nvSpPr>
        <p:spPr bwMode="black">
          <a:xfrm>
            <a:off x="7412285" y="1408503"/>
            <a:ext cx="4180563" cy="3933257"/>
          </a:xfrm>
          <a:custGeom>
            <a:avLst/>
            <a:gdLst>
              <a:gd name="T0" fmla="*/ 76 w 153"/>
              <a:gd name="T1" fmla="*/ 9 h 144"/>
              <a:gd name="T2" fmla="*/ 15 w 153"/>
              <a:gd name="T3" fmla="*/ 63 h 144"/>
              <a:gd name="T4" fmla="*/ 27 w 153"/>
              <a:gd name="T5" fmla="*/ 109 h 144"/>
              <a:gd name="T6" fmla="*/ 68 w 153"/>
              <a:gd name="T7" fmla="*/ 133 h 144"/>
              <a:gd name="T8" fmla="*/ 77 w 153"/>
              <a:gd name="T9" fmla="*/ 134 h 144"/>
              <a:gd name="T10" fmla="*/ 138 w 153"/>
              <a:gd name="T11" fmla="*/ 80 h 144"/>
              <a:gd name="T12" fmla="*/ 126 w 153"/>
              <a:gd name="T13" fmla="*/ 34 h 144"/>
              <a:gd name="T14" fmla="*/ 85 w 153"/>
              <a:gd name="T15" fmla="*/ 10 h 144"/>
              <a:gd name="T16" fmla="*/ 76 w 153"/>
              <a:gd name="T17" fmla="*/ 9 h 144"/>
              <a:gd name="T18" fmla="*/ 76 w 153"/>
              <a:gd name="T19" fmla="*/ 0 h 144"/>
              <a:gd name="T20" fmla="*/ 86 w 153"/>
              <a:gd name="T21" fmla="*/ 0 h 144"/>
              <a:gd name="T22" fmla="*/ 148 w 153"/>
              <a:gd name="T23" fmla="*/ 81 h 144"/>
              <a:gd name="T24" fmla="*/ 77 w 153"/>
              <a:gd name="T25" fmla="*/ 144 h 144"/>
              <a:gd name="T26" fmla="*/ 67 w 153"/>
              <a:gd name="T27" fmla="*/ 143 h 144"/>
              <a:gd name="T28" fmla="*/ 5 w 153"/>
              <a:gd name="T29" fmla="*/ 62 h 144"/>
              <a:gd name="T30" fmla="*/ 76 w 153"/>
              <a:gd name="T31" fmla="*/ 0 h 144"/>
              <a:gd name="T32" fmla="*/ 53 w 153"/>
              <a:gd name="T33" fmla="*/ 48 h 144"/>
              <a:gd name="T34" fmla="*/ 58 w 153"/>
              <a:gd name="T35" fmla="*/ 40 h 144"/>
              <a:gd name="T36" fmla="*/ 66 w 153"/>
              <a:gd name="T37" fmla="*/ 34 h 144"/>
              <a:gd name="T38" fmla="*/ 76 w 153"/>
              <a:gd name="T39" fmla="*/ 32 h 144"/>
              <a:gd name="T40" fmla="*/ 89 w 153"/>
              <a:gd name="T41" fmla="*/ 34 h 144"/>
              <a:gd name="T42" fmla="*/ 96 w 153"/>
              <a:gd name="T43" fmla="*/ 40 h 144"/>
              <a:gd name="T44" fmla="*/ 101 w 153"/>
              <a:gd name="T45" fmla="*/ 46 h 144"/>
              <a:gd name="T46" fmla="*/ 102 w 153"/>
              <a:gd name="T47" fmla="*/ 52 h 144"/>
              <a:gd name="T48" fmla="*/ 101 w 153"/>
              <a:gd name="T49" fmla="*/ 61 h 144"/>
              <a:gd name="T50" fmla="*/ 98 w 153"/>
              <a:gd name="T51" fmla="*/ 66 h 144"/>
              <a:gd name="T52" fmla="*/ 93 w 153"/>
              <a:gd name="T53" fmla="*/ 70 h 144"/>
              <a:gd name="T54" fmla="*/ 89 w 153"/>
              <a:gd name="T55" fmla="*/ 73 h 144"/>
              <a:gd name="T56" fmla="*/ 85 w 153"/>
              <a:gd name="T57" fmla="*/ 77 h 144"/>
              <a:gd name="T58" fmla="*/ 83 w 153"/>
              <a:gd name="T59" fmla="*/ 82 h 144"/>
              <a:gd name="T60" fmla="*/ 83 w 153"/>
              <a:gd name="T61" fmla="*/ 86 h 144"/>
              <a:gd name="T62" fmla="*/ 69 w 153"/>
              <a:gd name="T63" fmla="*/ 86 h 144"/>
              <a:gd name="T64" fmla="*/ 69 w 153"/>
              <a:gd name="T65" fmla="*/ 81 h 144"/>
              <a:gd name="T66" fmla="*/ 71 w 153"/>
              <a:gd name="T67" fmla="*/ 74 h 144"/>
              <a:gd name="T68" fmla="*/ 74 w 153"/>
              <a:gd name="T69" fmla="*/ 69 h 144"/>
              <a:gd name="T70" fmla="*/ 78 w 153"/>
              <a:gd name="T71" fmla="*/ 65 h 144"/>
              <a:gd name="T72" fmla="*/ 82 w 153"/>
              <a:gd name="T73" fmla="*/ 62 h 144"/>
              <a:gd name="T74" fmla="*/ 85 w 153"/>
              <a:gd name="T75" fmla="*/ 59 h 144"/>
              <a:gd name="T76" fmla="*/ 86 w 153"/>
              <a:gd name="T77" fmla="*/ 54 h 144"/>
              <a:gd name="T78" fmla="*/ 83 w 153"/>
              <a:gd name="T79" fmla="*/ 47 h 144"/>
              <a:gd name="T80" fmla="*/ 77 w 153"/>
              <a:gd name="T81" fmla="*/ 45 h 144"/>
              <a:gd name="T82" fmla="*/ 72 w 153"/>
              <a:gd name="T83" fmla="*/ 46 h 144"/>
              <a:gd name="T84" fmla="*/ 69 w 153"/>
              <a:gd name="T85" fmla="*/ 49 h 144"/>
              <a:gd name="T86" fmla="*/ 67 w 153"/>
              <a:gd name="T87" fmla="*/ 53 h 144"/>
              <a:gd name="T88" fmla="*/ 66 w 153"/>
              <a:gd name="T89" fmla="*/ 58 h 144"/>
              <a:gd name="T90" fmla="*/ 51 w 153"/>
              <a:gd name="T91" fmla="*/ 58 h 144"/>
              <a:gd name="T92" fmla="*/ 53 w 153"/>
              <a:gd name="T93" fmla="*/ 48 h 144"/>
              <a:gd name="T94" fmla="*/ 84 w 153"/>
              <a:gd name="T95" fmla="*/ 101 h 144"/>
              <a:gd name="T96" fmla="*/ 76 w 153"/>
              <a:gd name="T97" fmla="*/ 92 h 144"/>
              <a:gd name="T98" fmla="*/ 68 w 153"/>
              <a:gd name="T99" fmla="*/ 101 h 144"/>
              <a:gd name="T100" fmla="*/ 76 w 153"/>
              <a:gd name="T101" fmla="*/ 109 h 144"/>
              <a:gd name="T102" fmla="*/ 84 w 153"/>
              <a:gd name="T103" fmla="*/ 10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44">
                <a:moveTo>
                  <a:pt x="76" y="9"/>
                </a:moveTo>
                <a:cubicBezTo>
                  <a:pt x="45" y="9"/>
                  <a:pt x="19" y="32"/>
                  <a:pt x="15" y="63"/>
                </a:cubicBezTo>
                <a:cubicBezTo>
                  <a:pt x="12" y="80"/>
                  <a:pt x="17" y="96"/>
                  <a:pt x="27" y="109"/>
                </a:cubicBezTo>
                <a:cubicBezTo>
                  <a:pt x="37" y="123"/>
                  <a:pt x="52" y="131"/>
                  <a:pt x="68" y="133"/>
                </a:cubicBezTo>
                <a:cubicBezTo>
                  <a:pt x="71" y="134"/>
                  <a:pt x="74" y="134"/>
                  <a:pt x="77" y="134"/>
                </a:cubicBezTo>
                <a:cubicBezTo>
                  <a:pt x="108" y="134"/>
                  <a:pt x="134" y="111"/>
                  <a:pt x="138" y="80"/>
                </a:cubicBezTo>
                <a:cubicBezTo>
                  <a:pt x="141" y="63"/>
                  <a:pt x="136" y="47"/>
                  <a:pt x="126" y="34"/>
                </a:cubicBezTo>
                <a:cubicBezTo>
                  <a:pt x="116" y="20"/>
                  <a:pt x="101" y="12"/>
                  <a:pt x="85" y="10"/>
                </a:cubicBezTo>
                <a:cubicBezTo>
                  <a:pt x="82" y="9"/>
                  <a:pt x="79" y="9"/>
                  <a:pt x="76" y="9"/>
                </a:cubicBezTo>
                <a:moveTo>
                  <a:pt x="76" y="0"/>
                </a:moveTo>
                <a:cubicBezTo>
                  <a:pt x="80" y="0"/>
                  <a:pt x="83" y="0"/>
                  <a:pt x="86" y="0"/>
                </a:cubicBezTo>
                <a:cubicBezTo>
                  <a:pt x="125" y="6"/>
                  <a:pt x="153" y="42"/>
                  <a:pt x="148" y="81"/>
                </a:cubicBezTo>
                <a:cubicBezTo>
                  <a:pt x="143" y="117"/>
                  <a:pt x="112" y="144"/>
                  <a:pt x="77" y="144"/>
                </a:cubicBezTo>
                <a:cubicBezTo>
                  <a:pt x="73" y="144"/>
                  <a:pt x="70" y="143"/>
                  <a:pt x="67" y="143"/>
                </a:cubicBezTo>
                <a:cubicBezTo>
                  <a:pt x="28" y="138"/>
                  <a:pt x="0" y="101"/>
                  <a:pt x="5" y="62"/>
                </a:cubicBezTo>
                <a:cubicBezTo>
                  <a:pt x="10" y="26"/>
                  <a:pt x="41" y="0"/>
                  <a:pt x="76" y="0"/>
                </a:cubicBezTo>
                <a:moveTo>
                  <a:pt x="53" y="48"/>
                </a:moveTo>
                <a:cubicBezTo>
                  <a:pt x="54" y="45"/>
                  <a:pt x="56" y="42"/>
                  <a:pt x="58" y="40"/>
                </a:cubicBezTo>
                <a:cubicBezTo>
                  <a:pt x="60" y="37"/>
                  <a:pt x="63" y="36"/>
                  <a:pt x="66" y="34"/>
                </a:cubicBezTo>
                <a:cubicBezTo>
                  <a:pt x="69" y="33"/>
                  <a:pt x="72" y="32"/>
                  <a:pt x="76" y="32"/>
                </a:cubicBezTo>
                <a:cubicBezTo>
                  <a:pt x="81" y="32"/>
                  <a:pt x="85" y="33"/>
                  <a:pt x="89" y="34"/>
                </a:cubicBezTo>
                <a:cubicBezTo>
                  <a:pt x="92" y="36"/>
                  <a:pt x="94" y="38"/>
                  <a:pt x="96" y="40"/>
                </a:cubicBezTo>
                <a:cubicBezTo>
                  <a:pt x="98" y="42"/>
                  <a:pt x="100" y="44"/>
                  <a:pt x="101" y="46"/>
                </a:cubicBezTo>
                <a:cubicBezTo>
                  <a:pt x="102" y="48"/>
                  <a:pt x="102" y="50"/>
                  <a:pt x="102" y="52"/>
                </a:cubicBezTo>
                <a:cubicBezTo>
                  <a:pt x="102" y="56"/>
                  <a:pt x="102" y="59"/>
                  <a:pt x="101" y="61"/>
                </a:cubicBezTo>
                <a:cubicBezTo>
                  <a:pt x="100" y="63"/>
                  <a:pt x="99" y="65"/>
                  <a:pt x="98" y="66"/>
                </a:cubicBezTo>
                <a:cubicBezTo>
                  <a:pt x="96" y="68"/>
                  <a:pt x="95" y="69"/>
                  <a:pt x="93" y="70"/>
                </a:cubicBezTo>
                <a:cubicBezTo>
                  <a:pt x="92" y="71"/>
                  <a:pt x="90" y="72"/>
                  <a:pt x="89" y="73"/>
                </a:cubicBezTo>
                <a:cubicBezTo>
                  <a:pt x="88" y="74"/>
                  <a:pt x="86" y="76"/>
                  <a:pt x="85" y="77"/>
                </a:cubicBezTo>
                <a:cubicBezTo>
                  <a:pt x="84" y="78"/>
                  <a:pt x="83" y="80"/>
                  <a:pt x="83" y="82"/>
                </a:cubicBezTo>
                <a:cubicBezTo>
                  <a:pt x="83" y="86"/>
                  <a:pt x="83" y="86"/>
                  <a:pt x="83" y="86"/>
                </a:cubicBezTo>
                <a:cubicBezTo>
                  <a:pt x="69" y="86"/>
                  <a:pt x="69" y="86"/>
                  <a:pt x="69" y="86"/>
                </a:cubicBezTo>
                <a:cubicBezTo>
                  <a:pt x="69" y="81"/>
                  <a:pt x="69" y="81"/>
                  <a:pt x="69" y="81"/>
                </a:cubicBezTo>
                <a:cubicBezTo>
                  <a:pt x="69" y="78"/>
                  <a:pt x="70" y="76"/>
                  <a:pt x="71" y="74"/>
                </a:cubicBezTo>
                <a:cubicBezTo>
                  <a:pt x="72" y="72"/>
                  <a:pt x="73" y="70"/>
                  <a:pt x="74" y="69"/>
                </a:cubicBezTo>
                <a:cubicBezTo>
                  <a:pt x="75" y="67"/>
                  <a:pt x="77" y="66"/>
                  <a:pt x="78" y="65"/>
                </a:cubicBezTo>
                <a:cubicBezTo>
                  <a:pt x="79" y="64"/>
                  <a:pt x="81" y="63"/>
                  <a:pt x="82" y="62"/>
                </a:cubicBezTo>
                <a:cubicBezTo>
                  <a:pt x="83" y="61"/>
                  <a:pt x="84" y="60"/>
                  <a:pt x="85" y="59"/>
                </a:cubicBezTo>
                <a:cubicBezTo>
                  <a:pt x="86" y="57"/>
                  <a:pt x="86" y="56"/>
                  <a:pt x="86" y="54"/>
                </a:cubicBezTo>
                <a:cubicBezTo>
                  <a:pt x="86" y="51"/>
                  <a:pt x="85" y="48"/>
                  <a:pt x="83" y="47"/>
                </a:cubicBezTo>
                <a:cubicBezTo>
                  <a:pt x="82" y="45"/>
                  <a:pt x="80" y="45"/>
                  <a:pt x="77" y="45"/>
                </a:cubicBezTo>
                <a:cubicBezTo>
                  <a:pt x="75" y="45"/>
                  <a:pt x="73" y="45"/>
                  <a:pt x="72" y="46"/>
                </a:cubicBezTo>
                <a:cubicBezTo>
                  <a:pt x="71" y="46"/>
                  <a:pt x="70" y="47"/>
                  <a:pt x="69" y="49"/>
                </a:cubicBezTo>
                <a:cubicBezTo>
                  <a:pt x="68" y="50"/>
                  <a:pt x="67" y="51"/>
                  <a:pt x="67" y="53"/>
                </a:cubicBezTo>
                <a:cubicBezTo>
                  <a:pt x="66" y="54"/>
                  <a:pt x="66" y="56"/>
                  <a:pt x="66" y="58"/>
                </a:cubicBezTo>
                <a:cubicBezTo>
                  <a:pt x="51" y="58"/>
                  <a:pt x="51" y="58"/>
                  <a:pt x="51" y="58"/>
                </a:cubicBezTo>
                <a:cubicBezTo>
                  <a:pt x="51" y="54"/>
                  <a:pt x="52" y="51"/>
                  <a:pt x="53" y="48"/>
                </a:cubicBezTo>
                <a:moveTo>
                  <a:pt x="84" y="101"/>
                </a:moveTo>
                <a:cubicBezTo>
                  <a:pt x="84" y="96"/>
                  <a:pt x="80" y="92"/>
                  <a:pt x="76" y="92"/>
                </a:cubicBezTo>
                <a:cubicBezTo>
                  <a:pt x="71" y="92"/>
                  <a:pt x="68" y="96"/>
                  <a:pt x="68" y="101"/>
                </a:cubicBezTo>
                <a:cubicBezTo>
                  <a:pt x="68" y="105"/>
                  <a:pt x="71" y="109"/>
                  <a:pt x="76" y="109"/>
                </a:cubicBezTo>
                <a:cubicBezTo>
                  <a:pt x="80" y="109"/>
                  <a:pt x="84" y="105"/>
                  <a:pt x="84" y="1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dirty="0"/>
          </a:p>
        </p:txBody>
      </p:sp>
    </p:spTree>
    <p:extLst>
      <p:ext uri="{BB962C8B-B14F-4D97-AF65-F5344CB8AC3E}">
        <p14:creationId xmlns:p14="http://schemas.microsoft.com/office/powerpoint/2010/main" val="4004639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3_Objectives- Internal Audience">
    <p:spTree>
      <p:nvGrpSpPr>
        <p:cNvPr id="1" name=""/>
        <p:cNvGrpSpPr/>
        <p:nvPr/>
      </p:nvGrpSpPr>
      <p:grpSpPr>
        <a:xfrm>
          <a:off x="0" y="0"/>
          <a:ext cx="0" cy="0"/>
          <a:chOff x="0" y="0"/>
          <a:chExt cx="0" cy="0"/>
        </a:xfrm>
      </p:grpSpPr>
      <p:sp>
        <p:nvSpPr>
          <p:cNvPr id="18" name="Rectangle 17"/>
          <p:cNvSpPr/>
          <p:nvPr/>
        </p:nvSpPr>
        <p:spPr bwMode="gray">
          <a:xfrm>
            <a:off x="3"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Title 1"/>
          <p:cNvSpPr>
            <a:spLocks noGrp="1"/>
          </p:cNvSpPr>
          <p:nvPr>
            <p:ph type="title" hasCustomPrompt="1"/>
          </p:nvPr>
        </p:nvSpPr>
        <p:spPr bwMode="ltGray">
          <a:xfrm>
            <a:off x="181656" y="560174"/>
            <a:ext cx="6186883" cy="1090826"/>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Objectives</a:t>
            </a:r>
          </a:p>
        </p:txBody>
      </p:sp>
      <p:sp>
        <p:nvSpPr>
          <p:cNvPr id="13" name="Text Placeholder 2"/>
          <p:cNvSpPr>
            <a:spLocks noGrp="1"/>
          </p:cNvSpPr>
          <p:nvPr>
            <p:ph type="body" sz="quarter" idx="14" hasCustomPrompt="1"/>
          </p:nvPr>
        </p:nvSpPr>
        <p:spPr bwMode="ltGray">
          <a:xfrm>
            <a:off x="181656" y="1937294"/>
            <a:ext cx="6186883" cy="1789991"/>
          </a:xfrm>
        </p:spPr>
        <p:txBody>
          <a:bodyPr tIns="109728" bIns="109728">
            <a:noAutofit/>
          </a:bodyPr>
          <a:lstStyle>
            <a:lvl1pPr marL="457113" indent="-457113">
              <a:spcBef>
                <a:spcPts val="0"/>
              </a:spcBef>
              <a:buFont typeface="Arial" panose="020B0604020202020204" pitchFamily="34" charset="0"/>
              <a:buChar char="•"/>
              <a:defRPr sz="3200" baseline="0">
                <a:gradFill>
                  <a:gsLst>
                    <a:gs pos="1250">
                      <a:srgbClr val="FFFFFF"/>
                    </a:gs>
                    <a:gs pos="99000">
                      <a:srgbClr val="FFFFFF"/>
                    </a:gs>
                  </a:gsLst>
                  <a:lin ang="5400000" scaled="0"/>
                </a:gradFill>
              </a:defRPr>
            </a:lvl1pPr>
          </a:lstStyle>
          <a:p>
            <a:pPr lvl="0"/>
            <a:r>
              <a:rPr lang="en-US" dirty="0"/>
              <a:t>Click to add text</a:t>
            </a:r>
          </a:p>
          <a:p>
            <a:pPr lvl="0"/>
            <a:r>
              <a:rPr lang="en-US" dirty="0"/>
              <a:t>Click to add text</a:t>
            </a:r>
          </a:p>
          <a:p>
            <a:pPr lvl="0"/>
            <a:r>
              <a:rPr lang="en-US" dirty="0"/>
              <a:t>Click to add text</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32336" y="-595"/>
            <a:ext cx="5459664" cy="6858595"/>
          </a:xfrm>
          <a:prstGeom prst="rect">
            <a:avLst/>
          </a:prstGeom>
        </p:spPr>
      </p:pic>
    </p:spTree>
    <p:extLst>
      <p:ext uri="{BB962C8B-B14F-4D97-AF65-F5344CB8AC3E}">
        <p14:creationId xmlns:p14="http://schemas.microsoft.com/office/powerpoint/2010/main" val="1019676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WWC - Title Slide White Option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7"/>
            <a:ext cx="6273419" cy="670494"/>
          </a:xfrm>
          <a:noFill/>
        </p:spPr>
        <p:txBody>
          <a:bodyPr lIns="146304" tIns="109728" rIns="146304" bIns="109728">
            <a:noAutofit/>
          </a:bodyPr>
          <a:lstStyle>
            <a:lvl1pPr marL="0" indent="0">
              <a:spcBef>
                <a:spcPts val="0"/>
              </a:spcBef>
              <a:buNone/>
              <a:defRPr sz="3135" spc="0" baseline="0">
                <a:gradFill>
                  <a:gsLst>
                    <a:gs pos="0">
                      <a:schemeClr val="tx1"/>
                    </a:gs>
                    <a:gs pos="100000">
                      <a:schemeClr val="tx1"/>
                    </a:gs>
                  </a:gsLst>
                  <a:lin ang="5400000" scaled="0"/>
                </a:gradFill>
                <a:latin typeface="Segoe Pro SemiLight" panose="020B0402040204020203" pitchFamily="34" charset="0"/>
                <a:cs typeface="Segoe UI Semibold" panose="020B0702040204020203" pitchFamily="34" charset="0"/>
              </a:defRPr>
            </a:lvl1pPr>
          </a:lstStyle>
          <a:p>
            <a:pPr lvl="0"/>
            <a:r>
              <a:rPr lang="en-US" dirty="0"/>
              <a:t>Module Name</a:t>
            </a:r>
          </a:p>
        </p:txBody>
      </p:sp>
      <p:sp>
        <p:nvSpPr>
          <p:cNvPr id="9" name="Title 1"/>
          <p:cNvSpPr>
            <a:spLocks noGrp="1"/>
          </p:cNvSpPr>
          <p:nvPr>
            <p:ph type="title" hasCustomPrompt="1"/>
          </p:nvPr>
        </p:nvSpPr>
        <p:spPr>
          <a:xfrm>
            <a:off x="269304" y="2075842"/>
            <a:ext cx="6275220" cy="1801436"/>
          </a:xfrm>
          <a:noFill/>
        </p:spPr>
        <p:txBody>
          <a:bodyPr lIns="146304" tIns="91440" rIns="146304" bIns="91440" anchor="t" anchorCtr="0"/>
          <a:lstStyle>
            <a:lvl1pPr>
              <a:defRPr sz="5293" spc="-99" baseline="0">
                <a:gradFill>
                  <a:gsLst>
                    <a:gs pos="3333">
                      <a:schemeClr val="tx2"/>
                    </a:gs>
                    <a:gs pos="39000">
                      <a:schemeClr val="tx2"/>
                    </a:gs>
                  </a:gsLst>
                  <a:lin ang="5400000" scaled="0"/>
                </a:gradFill>
                <a:latin typeface="Segoe UI Semibold" panose="020B0702040204020203" pitchFamily="34" charset="0"/>
                <a:cs typeface="Segoe UI Semibold" panose="020B0702040204020203" pitchFamily="34" charset="0"/>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8217" y="462287"/>
            <a:ext cx="1632774" cy="510501"/>
          </a:xfrm>
          <a:prstGeom prst="rect">
            <a:avLst/>
          </a:prstGeom>
        </p:spPr>
      </p:pic>
      <p:grpSp>
        <p:nvGrpSpPr>
          <p:cNvPr id="137" name="Group 442"/>
          <p:cNvGrpSpPr/>
          <p:nvPr userDrawn="1"/>
        </p:nvGrpSpPr>
        <p:grpSpPr>
          <a:xfrm>
            <a:off x="8688292" y="5056311"/>
            <a:ext cx="2632078" cy="1331034"/>
            <a:chOff x="3506790" y="2062164"/>
            <a:chExt cx="2257424" cy="1141411"/>
          </a:xfrm>
        </p:grpSpPr>
        <p:grpSp>
          <p:nvGrpSpPr>
            <p:cNvPr id="138" name="Group 4"/>
            <p:cNvGrpSpPr>
              <a:grpSpLocks noChangeAspect="1"/>
            </p:cNvGrpSpPr>
            <p:nvPr/>
          </p:nvGrpSpPr>
          <p:grpSpPr bwMode="auto">
            <a:xfrm>
              <a:off x="3506790" y="2911475"/>
              <a:ext cx="719138" cy="292100"/>
              <a:chOff x="2209" y="1834"/>
              <a:chExt cx="453" cy="184"/>
            </a:xfrm>
          </p:grpSpPr>
          <p:sp>
            <p:nvSpPr>
              <p:cNvPr id="146" name="AutoShape 3"/>
              <p:cNvSpPr>
                <a:spLocks noChangeAspect="1" noChangeArrowheads="1" noTextEdit="1"/>
              </p:cNvSpPr>
              <p:nvPr/>
            </p:nvSpPr>
            <p:spPr bwMode="auto">
              <a:xfrm>
                <a:off x="2210" y="1834"/>
                <a:ext cx="4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218600"/>
                <a:endParaRPr lang="en-US" sz="1764" dirty="0">
                  <a:solidFill>
                    <a:srgbClr val="000000"/>
                  </a:solidFill>
                  <a:latin typeface="Calibri"/>
                </a:endParaRPr>
              </a:p>
            </p:txBody>
          </p:sp>
          <p:sp>
            <p:nvSpPr>
              <p:cNvPr id="147" name="Freeform 5"/>
              <p:cNvSpPr>
                <a:spLocks/>
              </p:cNvSpPr>
              <p:nvPr/>
            </p:nvSpPr>
            <p:spPr bwMode="auto">
              <a:xfrm>
                <a:off x="2209" y="1834"/>
                <a:ext cx="452" cy="183"/>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00"/>
                <a:endParaRPr lang="en-US" sz="1764" dirty="0">
                  <a:solidFill>
                    <a:srgbClr val="000000"/>
                  </a:solidFill>
                  <a:latin typeface="Calibri"/>
                </a:endParaRPr>
              </a:p>
            </p:txBody>
          </p:sp>
        </p:grpSp>
        <p:grpSp>
          <p:nvGrpSpPr>
            <p:cNvPr id="139" name="Group 8"/>
            <p:cNvGrpSpPr>
              <a:grpSpLocks noChangeAspect="1"/>
            </p:cNvGrpSpPr>
            <p:nvPr/>
          </p:nvGrpSpPr>
          <p:grpSpPr bwMode="auto">
            <a:xfrm>
              <a:off x="3792538" y="2062164"/>
              <a:ext cx="1971676" cy="779463"/>
              <a:chOff x="2389" y="1299"/>
              <a:chExt cx="1242" cy="491"/>
            </a:xfrm>
          </p:grpSpPr>
          <p:sp>
            <p:nvSpPr>
              <p:cNvPr id="140" name="AutoShape 7"/>
              <p:cNvSpPr>
                <a:spLocks noChangeAspect="1" noChangeArrowheads="1" noTextEdit="1"/>
              </p:cNvSpPr>
              <p:nvPr/>
            </p:nvSpPr>
            <p:spPr bwMode="auto">
              <a:xfrm>
                <a:off x="2390" y="1300"/>
                <a:ext cx="1241" cy="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218600"/>
                <a:endParaRPr lang="en-US" sz="1764" dirty="0">
                  <a:solidFill>
                    <a:srgbClr val="000000"/>
                  </a:solidFill>
                  <a:latin typeface="Calibri"/>
                </a:endParaRPr>
              </a:p>
            </p:txBody>
          </p:sp>
          <p:sp>
            <p:nvSpPr>
              <p:cNvPr id="141" name="Freeform 9"/>
              <p:cNvSpPr>
                <a:spLocks noEditPoints="1"/>
              </p:cNvSpPr>
              <p:nvPr/>
            </p:nvSpPr>
            <p:spPr bwMode="auto">
              <a:xfrm>
                <a:off x="2842" y="1421"/>
                <a:ext cx="143" cy="142"/>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BBD9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00"/>
                <a:endParaRPr lang="en-US" sz="1764" dirty="0">
                  <a:solidFill>
                    <a:srgbClr val="000000"/>
                  </a:solidFill>
                  <a:latin typeface="Calibri"/>
                </a:endParaRPr>
              </a:p>
            </p:txBody>
          </p:sp>
          <p:sp>
            <p:nvSpPr>
              <p:cNvPr id="142" name="Freeform 10"/>
              <p:cNvSpPr>
                <a:spLocks noEditPoints="1"/>
              </p:cNvSpPr>
              <p:nvPr/>
            </p:nvSpPr>
            <p:spPr bwMode="auto">
              <a:xfrm>
                <a:off x="2706" y="1523"/>
                <a:ext cx="195" cy="196"/>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00"/>
                <a:endParaRPr lang="en-US" sz="1764" dirty="0">
                  <a:solidFill>
                    <a:srgbClr val="000000"/>
                  </a:solidFill>
                  <a:latin typeface="Calibri"/>
                </a:endParaRPr>
              </a:p>
            </p:txBody>
          </p:sp>
          <p:sp>
            <p:nvSpPr>
              <p:cNvPr id="143" name="Freeform 11"/>
              <p:cNvSpPr>
                <a:spLocks noEditPoints="1"/>
              </p:cNvSpPr>
              <p:nvPr/>
            </p:nvSpPr>
            <p:spPr bwMode="auto">
              <a:xfrm>
                <a:off x="2938" y="1467"/>
                <a:ext cx="285" cy="285"/>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00"/>
                <a:endParaRPr lang="en-US" sz="1764" dirty="0">
                  <a:solidFill>
                    <a:srgbClr val="000000"/>
                  </a:solidFill>
                  <a:latin typeface="Calibri"/>
                </a:endParaRPr>
              </a:p>
            </p:txBody>
          </p:sp>
          <p:sp>
            <p:nvSpPr>
              <p:cNvPr id="144" name="Freeform 12"/>
              <p:cNvSpPr>
                <a:spLocks/>
              </p:cNvSpPr>
              <p:nvPr/>
            </p:nvSpPr>
            <p:spPr bwMode="auto">
              <a:xfrm>
                <a:off x="2389" y="1378"/>
                <a:ext cx="389" cy="412"/>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ABD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00"/>
                <a:endParaRPr lang="en-US" sz="1764" dirty="0">
                  <a:solidFill>
                    <a:srgbClr val="000000"/>
                  </a:solidFill>
                  <a:latin typeface="Calibri"/>
                </a:endParaRPr>
              </a:p>
            </p:txBody>
          </p:sp>
          <p:sp>
            <p:nvSpPr>
              <p:cNvPr id="145" name="Freeform 13"/>
              <p:cNvSpPr>
                <a:spLocks/>
              </p:cNvSpPr>
              <p:nvPr/>
            </p:nvSpPr>
            <p:spPr bwMode="auto">
              <a:xfrm>
                <a:off x="3154" y="1299"/>
                <a:ext cx="477" cy="491"/>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ABD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00"/>
                <a:endParaRPr lang="en-US" sz="1764" dirty="0">
                  <a:solidFill>
                    <a:srgbClr val="000000"/>
                  </a:solidFill>
                  <a:latin typeface="Calibri"/>
                </a:endParaRPr>
              </a:p>
            </p:txBody>
          </p:sp>
        </p:grpSp>
      </p:grpSp>
      <p:sp>
        <p:nvSpPr>
          <p:cNvPr id="3" name="TextBox 2"/>
          <p:cNvSpPr txBox="1"/>
          <p:nvPr userDrawn="1"/>
        </p:nvSpPr>
        <p:spPr>
          <a:xfrm>
            <a:off x="9043138" y="381879"/>
            <a:ext cx="2425258" cy="627489"/>
          </a:xfrm>
          <a:prstGeom prst="rect">
            <a:avLst/>
          </a:prstGeom>
          <a:noFill/>
        </p:spPr>
        <p:txBody>
          <a:bodyPr wrap="none" lIns="182806" tIns="146245" rIns="182806" bIns="146245" rtlCol="0">
            <a:spAutoFit/>
          </a:bodyPr>
          <a:lstStyle/>
          <a:p>
            <a:pPr defTabSz="1218600">
              <a:lnSpc>
                <a:spcPct val="90000"/>
              </a:lnSpc>
              <a:spcAft>
                <a:spcPts val="600"/>
              </a:spcAft>
            </a:pPr>
            <a:r>
              <a:rPr lang="en-US" sz="2398" dirty="0">
                <a:solidFill>
                  <a:srgbClr val="00BCF2">
                    <a:lumMod val="25000"/>
                  </a:srgbClr>
                </a:solidFill>
                <a:latin typeface="Segoe UI Semibold" panose="020B0702040204020203" pitchFamily="34" charset="0"/>
                <a:cs typeface="Segoe UI Semibold" panose="020B0702040204020203" pitchFamily="34" charset="0"/>
              </a:rPr>
              <a:t>SMSG Readiness</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3341" y="5733577"/>
            <a:ext cx="2728147" cy="1003530"/>
          </a:xfrm>
          <a:prstGeom prst="rect">
            <a:avLst/>
          </a:prstGeom>
        </p:spPr>
      </p:pic>
      <p:sp>
        <p:nvSpPr>
          <p:cNvPr id="149" name="Text Placeholder 4"/>
          <p:cNvSpPr>
            <a:spLocks noGrp="1"/>
          </p:cNvSpPr>
          <p:nvPr>
            <p:ph type="body" sz="quarter" idx="13" hasCustomPrompt="1"/>
          </p:nvPr>
        </p:nvSpPr>
        <p:spPr>
          <a:xfrm>
            <a:off x="261549" y="4721065"/>
            <a:ext cx="6273419" cy="670494"/>
          </a:xfrm>
          <a:noFill/>
        </p:spPr>
        <p:txBody>
          <a:bodyPr lIns="146304" tIns="109728" rIns="146304" bIns="109728">
            <a:noAutofit/>
          </a:bodyPr>
          <a:lstStyle>
            <a:lvl1pPr marL="0" indent="0">
              <a:spcBef>
                <a:spcPts val="0"/>
              </a:spcBef>
              <a:buNone/>
              <a:defRPr sz="3135" spc="0" baseline="0">
                <a:gradFill>
                  <a:gsLst>
                    <a:gs pos="0">
                      <a:schemeClr val="tx1"/>
                    </a:gs>
                    <a:gs pos="100000">
                      <a:schemeClr val="tx1"/>
                    </a:gs>
                  </a:gsLst>
                  <a:lin ang="5400000" scaled="0"/>
                </a:gradFill>
                <a:latin typeface="Segoe Pro SemiLight" panose="020B0402040204020203" pitchFamily="34" charset="0"/>
                <a:cs typeface="Segoe UI Semibold" panose="020B0702040204020203" pitchFamily="34" charset="0"/>
              </a:defRPr>
            </a:lvl1pPr>
          </a:lstStyle>
          <a:p>
            <a:pPr lvl="0"/>
            <a:r>
              <a:rPr lang="en-US" dirty="0"/>
              <a:t>Speaker Name(s)</a:t>
            </a:r>
          </a:p>
        </p:txBody>
      </p:sp>
    </p:spTree>
    <p:extLst>
      <p:ext uri="{BB962C8B-B14F-4D97-AF65-F5344CB8AC3E}">
        <p14:creationId xmlns:p14="http://schemas.microsoft.com/office/powerpoint/2010/main" val="2565501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2" y="611794"/>
            <a:ext cx="8772127" cy="917574"/>
          </a:xfrm>
          <a:prstGeom prst="rect">
            <a:avLst/>
          </a:prstGeom>
        </p:spPr>
        <p:txBody>
          <a:bodyPr/>
          <a:lstStyle/>
          <a:p>
            <a:r>
              <a:rPr lang="en-US" sz="5398"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902" y="1828800"/>
            <a:ext cx="8743227" cy="1877437"/>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68361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76223725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5E3D2E0-E7F0-AF4F-A7E7-3D9377AB1002}" type="datetimeFigureOut">
              <a:rPr lang="en-US" smtClean="0"/>
              <a:t>6/6/19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1DE371-55D6-A545-A99B-003FEDC3470F}" type="slidenum">
              <a:rPr lang="en-US" smtClean="0"/>
              <a:t>‹#›</a:t>
            </a:fld>
            <a:endParaRPr lang="en-US"/>
          </a:p>
        </p:txBody>
      </p:sp>
    </p:spTree>
    <p:extLst>
      <p:ext uri="{BB962C8B-B14F-4D97-AF65-F5344CB8AC3E}">
        <p14:creationId xmlns:p14="http://schemas.microsoft.com/office/powerpoint/2010/main" val="100096641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E3D2E0-E7F0-AF4F-A7E7-3D9377AB1002}" type="datetimeFigureOut">
              <a:rPr lang="en-US" smtClean="0"/>
              <a:t>6/6/19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1DE371-55D6-A545-A99B-003FEDC3470F}" type="slidenum">
              <a:rPr lang="en-US" smtClean="0"/>
              <a:t>‹#›</a:t>
            </a:fld>
            <a:endParaRPr lang="en-US"/>
          </a:p>
        </p:txBody>
      </p:sp>
    </p:spTree>
    <p:extLst>
      <p:ext uri="{BB962C8B-B14F-4D97-AF65-F5344CB8AC3E}">
        <p14:creationId xmlns:p14="http://schemas.microsoft.com/office/powerpoint/2010/main" val="395151406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E3D2E0-E7F0-AF4F-A7E7-3D9377AB1002}" type="datetimeFigureOut">
              <a:rPr lang="en-US" smtClean="0"/>
              <a:t>6/6/19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1DE371-55D6-A545-A99B-003FEDC3470F}" type="slidenum">
              <a:rPr lang="en-US" smtClean="0"/>
              <a:t>‹#›</a:t>
            </a:fld>
            <a:endParaRPr lang="en-US"/>
          </a:p>
        </p:txBody>
      </p:sp>
    </p:spTree>
    <p:extLst>
      <p:ext uri="{BB962C8B-B14F-4D97-AF65-F5344CB8AC3E}">
        <p14:creationId xmlns:p14="http://schemas.microsoft.com/office/powerpoint/2010/main" val="190766126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E3D2E0-E7F0-AF4F-A7E7-3D9377AB1002}" type="datetimeFigureOut">
              <a:rPr lang="en-US" smtClean="0"/>
              <a:t>6/6/19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1DE371-55D6-A545-A99B-003FEDC3470F}" type="slidenum">
              <a:rPr lang="en-US" smtClean="0"/>
              <a:t>‹#›</a:t>
            </a:fld>
            <a:endParaRPr lang="en-US"/>
          </a:p>
        </p:txBody>
      </p:sp>
    </p:spTree>
    <p:extLst>
      <p:ext uri="{BB962C8B-B14F-4D97-AF65-F5344CB8AC3E}">
        <p14:creationId xmlns:p14="http://schemas.microsoft.com/office/powerpoint/2010/main" val="103134201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E3D2E0-E7F0-AF4F-A7E7-3D9377AB1002}" type="datetimeFigureOut">
              <a:rPr lang="en-US" smtClean="0"/>
              <a:t>6/6/19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1DE371-55D6-A545-A99B-003FEDC3470F}" type="slidenum">
              <a:rPr lang="en-US" smtClean="0"/>
              <a:t>‹#›</a:t>
            </a:fld>
            <a:endParaRPr lang="en-US"/>
          </a:p>
        </p:txBody>
      </p:sp>
    </p:spTree>
    <p:extLst>
      <p:ext uri="{BB962C8B-B14F-4D97-AF65-F5344CB8AC3E}">
        <p14:creationId xmlns:p14="http://schemas.microsoft.com/office/powerpoint/2010/main" val="122191094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E3D2E0-E7F0-AF4F-A7E7-3D9377AB1002}" type="datetimeFigureOut">
              <a:rPr lang="en-US" smtClean="0"/>
              <a:t>6/6/19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71DE371-55D6-A545-A99B-003FEDC3470F}" type="slidenum">
              <a:rPr lang="en-US" smtClean="0"/>
              <a:t>‹#›</a:t>
            </a:fld>
            <a:endParaRPr lang="en-US"/>
          </a:p>
        </p:txBody>
      </p:sp>
    </p:spTree>
    <p:extLst>
      <p:ext uri="{BB962C8B-B14F-4D97-AF65-F5344CB8AC3E}">
        <p14:creationId xmlns:p14="http://schemas.microsoft.com/office/powerpoint/2010/main" val="237141906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E3D2E0-E7F0-AF4F-A7E7-3D9377AB1002}" type="datetimeFigureOut">
              <a:rPr lang="en-US" smtClean="0"/>
              <a:t>6/6/19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71DE371-55D6-A545-A99B-003FEDC3470F}" type="slidenum">
              <a:rPr lang="en-US" smtClean="0"/>
              <a:t>‹#›</a:t>
            </a:fld>
            <a:endParaRPr lang="en-US"/>
          </a:p>
        </p:txBody>
      </p:sp>
    </p:spTree>
    <p:extLst>
      <p:ext uri="{BB962C8B-B14F-4D97-AF65-F5344CB8AC3E}">
        <p14:creationId xmlns:p14="http://schemas.microsoft.com/office/powerpoint/2010/main" val="229517206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5E3D2E0-E7F0-AF4F-A7E7-3D9377AB1002}" type="datetimeFigureOut">
              <a:rPr lang="en-US" smtClean="0"/>
              <a:t>6/6/19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1DE371-55D6-A545-A99B-003FEDC3470F}" type="slidenum">
              <a:rPr lang="en-US" smtClean="0"/>
              <a:t>‹#›</a:t>
            </a:fld>
            <a:endParaRPr lang="en-US"/>
          </a:p>
        </p:txBody>
      </p:sp>
    </p:spTree>
    <p:extLst>
      <p:ext uri="{BB962C8B-B14F-4D97-AF65-F5344CB8AC3E}">
        <p14:creationId xmlns:p14="http://schemas.microsoft.com/office/powerpoint/2010/main" val="350449572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5E3D2E0-E7F0-AF4F-A7E7-3D9377AB1002}" type="datetimeFigureOut">
              <a:rPr lang="en-US" smtClean="0"/>
              <a:t>6/6/19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1DE371-55D6-A545-A99B-003FEDC3470F}" type="slidenum">
              <a:rPr lang="en-US" smtClean="0"/>
              <a:t>‹#›</a:t>
            </a:fld>
            <a:endParaRPr lang="en-US"/>
          </a:p>
        </p:txBody>
      </p:sp>
    </p:spTree>
    <p:extLst>
      <p:ext uri="{BB962C8B-B14F-4D97-AF65-F5344CB8AC3E}">
        <p14:creationId xmlns:p14="http://schemas.microsoft.com/office/powerpoint/2010/main" val="36365835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E3D2E0-E7F0-AF4F-A7E7-3D9377AB1002}" type="datetimeFigureOut">
              <a:rPr lang="en-US" smtClean="0"/>
              <a:t>6/6/19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1DE371-55D6-A545-A99B-003FEDC3470F}" type="slidenum">
              <a:rPr lang="en-US" smtClean="0"/>
              <a:t>‹#›</a:t>
            </a:fld>
            <a:endParaRPr lang="en-US"/>
          </a:p>
        </p:txBody>
      </p:sp>
    </p:spTree>
    <p:extLst>
      <p:ext uri="{BB962C8B-B14F-4D97-AF65-F5344CB8AC3E}">
        <p14:creationId xmlns:p14="http://schemas.microsoft.com/office/powerpoint/2010/main" val="4001753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68188696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E3D2E0-E7F0-AF4F-A7E7-3D9377AB1002}" type="datetimeFigureOut">
              <a:rPr lang="en-US" smtClean="0"/>
              <a:t>6/6/19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1DE371-55D6-A545-A99B-003FEDC3470F}" type="slidenum">
              <a:rPr lang="en-US" smtClean="0"/>
              <a:t>‹#›</a:t>
            </a:fld>
            <a:endParaRPr lang="en-US"/>
          </a:p>
        </p:txBody>
      </p:sp>
    </p:spTree>
    <p:extLst>
      <p:ext uri="{BB962C8B-B14F-4D97-AF65-F5344CB8AC3E}">
        <p14:creationId xmlns:p14="http://schemas.microsoft.com/office/powerpoint/2010/main" val="357451645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80125" y="440042"/>
            <a:ext cx="2907036" cy="1257969"/>
          </a:xfrm>
          <a:prstGeom prst="rect">
            <a:avLst/>
          </a:prstGeom>
        </p:spPr>
      </p:pic>
    </p:spTree>
    <p:extLst>
      <p:ext uri="{BB962C8B-B14F-4D97-AF65-F5344CB8AC3E}">
        <p14:creationId xmlns:p14="http://schemas.microsoft.com/office/powerpoint/2010/main" val="1069134693"/>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08"/>
            <a:ext cx="12191999" cy="6855984"/>
          </a:xfrm>
          <a:prstGeom prst="rect">
            <a:avLst/>
          </a:prstGeom>
        </p:spPr>
      </p:pic>
      <p:sp>
        <p:nvSpPr>
          <p:cNvPr id="14" name="Dark gradation bottom"/>
          <p:cNvSpPr/>
          <p:nvPr userDrawn="1"/>
        </p:nvSpPr>
        <p:spPr bwMode="gray">
          <a:xfrm flipV="1">
            <a:off x="0" y="-3"/>
            <a:ext cx="12202081" cy="6858000"/>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07"/>
            <a:ext cx="12202080" cy="6858000"/>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239" y="2084172"/>
            <a:ext cx="6274974"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4146242"/>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20507629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788" y="440042"/>
            <a:ext cx="2907036" cy="1257969"/>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33830199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067823"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788" y="440042"/>
            <a:ext cx="2907036" cy="1257969"/>
          </a:xfrm>
          <a:prstGeom prst="rect">
            <a:avLst/>
          </a:prstGeom>
        </p:spPr>
      </p:pic>
    </p:spTree>
    <p:extLst>
      <p:ext uri="{BB962C8B-B14F-4D97-AF65-F5344CB8AC3E}">
        <p14:creationId xmlns:p14="http://schemas.microsoft.com/office/powerpoint/2010/main" val="16915193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04556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11842861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181579830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340066563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362880051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438040"/>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845498224"/>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153632310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279393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814463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94181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840785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964973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83391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450531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294853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509685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9" Type="http://schemas.openxmlformats.org/officeDocument/2006/relationships/slideLayout" Target="../slideLayouts/slideLayout65.xml"/><Relationship Id="rId21" Type="http://schemas.openxmlformats.org/officeDocument/2006/relationships/slideLayout" Target="../slideLayouts/slideLayout47.xml"/><Relationship Id="rId34" Type="http://schemas.openxmlformats.org/officeDocument/2006/relationships/slideLayout" Target="../slideLayouts/slideLayout60.xml"/><Relationship Id="rId42" Type="http://schemas.openxmlformats.org/officeDocument/2006/relationships/slideLayout" Target="../slideLayouts/slideLayout68.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slideLayout" Target="../slideLayouts/slideLayout55.xml"/><Relationship Id="rId41" Type="http://schemas.openxmlformats.org/officeDocument/2006/relationships/slideLayout" Target="../slideLayouts/slideLayout67.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37" Type="http://schemas.openxmlformats.org/officeDocument/2006/relationships/slideLayout" Target="../slideLayouts/slideLayout63.xml"/><Relationship Id="rId40" Type="http://schemas.openxmlformats.org/officeDocument/2006/relationships/slideLayout" Target="../slideLayouts/slideLayout66.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slideLayout" Target="../slideLayouts/slideLayout62.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slideLayout" Target="../slideLayouts/slideLayout57.xml"/><Relationship Id="rId44" Type="http://schemas.openxmlformats.org/officeDocument/2006/relationships/theme" Target="../theme/theme2.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slideLayout" Target="../slideLayouts/slideLayout61.xml"/><Relationship Id="rId43" Type="http://schemas.openxmlformats.org/officeDocument/2006/relationships/slideLayout" Target="../slideLayouts/slideLayout69.xml"/><Relationship Id="rId8" Type="http://schemas.openxmlformats.org/officeDocument/2006/relationships/slideLayout" Target="../slideLayouts/slideLayout34.xml"/><Relationship Id="rId3" Type="http://schemas.openxmlformats.org/officeDocument/2006/relationships/slideLayout" Target="../slideLayouts/slideLayout29.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38" Type="http://schemas.openxmlformats.org/officeDocument/2006/relationships/slideLayout" Target="../slideLayouts/slideLayout6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theme" Target="../theme/theme3.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34" Type="http://schemas.openxmlformats.org/officeDocument/2006/relationships/image" Target="../media/image31.png"/><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33" Type="http://schemas.openxmlformats.org/officeDocument/2006/relationships/theme" Target="../theme/theme4.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slideLayout" Target="../slideLayouts/slideLayout109.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32" Type="http://schemas.openxmlformats.org/officeDocument/2006/relationships/slideLayout" Target="../slideLayouts/slideLayout112.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31" Type="http://schemas.openxmlformats.org/officeDocument/2006/relationships/slideLayout" Target="../slideLayouts/slideLayout111.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slideLayout" Target="../slideLayouts/slideLayout110.xml"/><Relationship Id="rId35" Type="http://schemas.openxmlformats.org/officeDocument/2006/relationships/image" Target="../media/image32.png"/><Relationship Id="rId8" Type="http://schemas.openxmlformats.org/officeDocument/2006/relationships/slideLayout" Target="../slideLayouts/slideLayout88.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15.xml"/><Relationship Id="rId7" Type="http://schemas.openxmlformats.org/officeDocument/2006/relationships/theme" Target="../theme/theme5.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5" Type="http://schemas.openxmlformats.org/officeDocument/2006/relationships/slideLayout" Target="../slideLayouts/slideLayout117.xml"/><Relationship Id="rId4" Type="http://schemas.openxmlformats.org/officeDocument/2006/relationships/slideLayout" Target="../slideLayouts/slideLayout1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8"/>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13782480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3" y="1189179"/>
            <a:ext cx="11653522" cy="1750764"/>
          </a:xfrm>
          <a:prstGeom prst="rect">
            <a:avLst/>
          </a:prstGeom>
        </p:spPr>
        <p:txBody>
          <a:bodyPr vert="horz" wrap="square" lIns="146304" tIns="91440" rIns="146304" bIns="91440" rtlCol="0">
            <a:spAutoFit/>
          </a:bodyPr>
          <a:lstStyle/>
          <a:p>
            <a:pPr lvl="0"/>
            <a:r>
              <a:rPr lang="en-US" dirty="0"/>
              <a:t>Click to edit Master text styles: Main Topic 1: size 40pt</a:t>
            </a:r>
          </a:p>
          <a:p>
            <a:pPr marL="0" marR="0" lvl="3" indent="0" algn="l" defTabSz="932587" rtl="0" eaLnBrk="1" fontAlgn="auto" latinLnBrk="0" hangingPunct="1">
              <a:lnSpc>
                <a:spcPct val="90000"/>
              </a:lnSpc>
              <a:spcBef>
                <a:spcPct val="20000"/>
              </a:spcBef>
              <a:spcAft>
                <a:spcPts val="0"/>
              </a:spcAft>
              <a:buClrTx/>
              <a:buSzPct val="90000"/>
              <a:buFont typeface="Arial" pitchFamily="34" charset="0"/>
              <a:buNone/>
              <a:tabLst/>
              <a:defRPr/>
            </a:pPr>
            <a:r>
              <a:rPr lang="en-US" dirty="0"/>
              <a:t>Second level (Size 20pt for the subtopics)</a:t>
            </a:r>
          </a:p>
          <a:p>
            <a:pPr marL="0" marR="0" lvl="4" indent="0" algn="l" defTabSz="932587" rtl="0" eaLnBrk="1" fontAlgn="auto" latinLnBrk="0" hangingPunct="1">
              <a:lnSpc>
                <a:spcPct val="90000"/>
              </a:lnSpc>
              <a:spcBef>
                <a:spcPct val="20000"/>
              </a:spcBef>
              <a:spcAft>
                <a:spcPts val="0"/>
              </a:spcAft>
              <a:buClrTx/>
              <a:buSzPct val="90000"/>
              <a:buFont typeface="Arial" pitchFamily="34" charset="0"/>
              <a:buNone/>
              <a:tabLst/>
              <a:defRPr/>
            </a:pPr>
            <a:r>
              <a:rPr lang="en-US" dirty="0"/>
              <a:t>Third level (Size 20pt for the subtopics)</a:t>
            </a:r>
          </a:p>
          <a:p>
            <a:pPr lvl="4"/>
            <a:endParaRPr lang="en-US" dirty="0"/>
          </a:p>
        </p:txBody>
      </p:sp>
    </p:spTree>
    <p:extLst>
      <p:ext uri="{BB962C8B-B14F-4D97-AF65-F5344CB8AC3E}">
        <p14:creationId xmlns:p14="http://schemas.microsoft.com/office/powerpoint/2010/main" val="3649112610"/>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1" r:id="rId34"/>
    <p:sldLayoutId id="2147483722" r:id="rId35"/>
    <p:sldLayoutId id="2147483723" r:id="rId36"/>
    <p:sldLayoutId id="2147483724" r:id="rId37"/>
    <p:sldLayoutId id="2147483725" r:id="rId38"/>
    <p:sldLayoutId id="2147483726" r:id="rId39"/>
    <p:sldLayoutId id="2147483727" r:id="rId40"/>
    <p:sldLayoutId id="2147483728" r:id="rId41"/>
    <p:sldLayoutId id="2147483729" r:id="rId42"/>
    <p:sldLayoutId id="2147483730" r:id="rId4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587" rtl="0" eaLnBrk="1" latinLnBrk="0" hangingPunct="1">
        <a:lnSpc>
          <a:spcPct val="90000"/>
        </a:lnSpc>
        <a:spcBef>
          <a:spcPct val="0"/>
        </a:spcBef>
        <a:buNone/>
        <a:defRPr lang="en-US" sz="5399" b="0" kern="1200" cap="none" spc="-103"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587"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100000">
                <a:schemeClr val="tx1"/>
              </a:gs>
            </a:gsLst>
            <a:lin ang="5400000" scaled="0"/>
          </a:gradFill>
          <a:latin typeface="+mj-lt"/>
          <a:ea typeface="+mn-ea"/>
          <a:cs typeface="+mn-cs"/>
        </a:defRPr>
      </a:lvl1pPr>
      <a:lvl2pPr marL="342842" marR="0" indent="0" algn="l" defTabSz="932587"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404" marR="0" indent="0" algn="l" defTabSz="932587"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587"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587"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461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04"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97"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9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87" rtl="0" eaLnBrk="1" latinLnBrk="0" hangingPunct="1">
        <a:defRPr sz="1800" kern="1200">
          <a:solidFill>
            <a:schemeClr val="tx1"/>
          </a:solidFill>
          <a:latin typeface="+mn-lt"/>
          <a:ea typeface="+mn-ea"/>
          <a:cs typeface="+mn-cs"/>
        </a:defRPr>
      </a:lvl1pPr>
      <a:lvl2pPr marL="466292" algn="l" defTabSz="932587" rtl="0" eaLnBrk="1" latinLnBrk="0" hangingPunct="1">
        <a:defRPr sz="1800" kern="1200">
          <a:solidFill>
            <a:schemeClr val="tx1"/>
          </a:solidFill>
          <a:latin typeface="+mn-lt"/>
          <a:ea typeface="+mn-ea"/>
          <a:cs typeface="+mn-cs"/>
        </a:defRPr>
      </a:lvl2pPr>
      <a:lvl3pPr marL="932587" algn="l" defTabSz="932587" rtl="0" eaLnBrk="1" latinLnBrk="0" hangingPunct="1">
        <a:defRPr sz="1800" kern="1200">
          <a:solidFill>
            <a:schemeClr val="tx1"/>
          </a:solidFill>
          <a:latin typeface="+mn-lt"/>
          <a:ea typeface="+mn-ea"/>
          <a:cs typeface="+mn-cs"/>
        </a:defRPr>
      </a:lvl3pPr>
      <a:lvl4pPr marL="1398879" algn="l" defTabSz="932587" rtl="0" eaLnBrk="1" latinLnBrk="0" hangingPunct="1">
        <a:defRPr sz="1800" kern="1200">
          <a:solidFill>
            <a:schemeClr val="tx1"/>
          </a:solidFill>
          <a:latin typeface="+mn-lt"/>
          <a:ea typeface="+mn-ea"/>
          <a:cs typeface="+mn-cs"/>
        </a:defRPr>
      </a:lvl4pPr>
      <a:lvl5pPr marL="1865172" algn="l" defTabSz="932587" rtl="0" eaLnBrk="1" latinLnBrk="0" hangingPunct="1">
        <a:defRPr sz="1800" kern="1200">
          <a:solidFill>
            <a:schemeClr val="tx1"/>
          </a:solidFill>
          <a:latin typeface="+mn-lt"/>
          <a:ea typeface="+mn-ea"/>
          <a:cs typeface="+mn-cs"/>
        </a:defRPr>
      </a:lvl5pPr>
      <a:lvl6pPr marL="2331465" algn="l" defTabSz="932587" rtl="0" eaLnBrk="1" latinLnBrk="0" hangingPunct="1">
        <a:defRPr sz="1800" kern="1200">
          <a:solidFill>
            <a:schemeClr val="tx1"/>
          </a:solidFill>
          <a:latin typeface="+mn-lt"/>
          <a:ea typeface="+mn-ea"/>
          <a:cs typeface="+mn-cs"/>
        </a:defRPr>
      </a:lvl6pPr>
      <a:lvl7pPr marL="2797758" algn="l" defTabSz="932587" rtl="0" eaLnBrk="1" latinLnBrk="0" hangingPunct="1">
        <a:defRPr sz="1800" kern="1200">
          <a:solidFill>
            <a:schemeClr val="tx1"/>
          </a:solidFill>
          <a:latin typeface="+mn-lt"/>
          <a:ea typeface="+mn-ea"/>
          <a:cs typeface="+mn-cs"/>
        </a:defRPr>
      </a:lvl7pPr>
      <a:lvl8pPr marL="3264050" algn="l" defTabSz="932587" rtl="0" eaLnBrk="1" latinLnBrk="0" hangingPunct="1">
        <a:defRPr sz="1800" kern="1200">
          <a:solidFill>
            <a:schemeClr val="tx1"/>
          </a:solidFill>
          <a:latin typeface="+mn-lt"/>
          <a:ea typeface="+mn-ea"/>
          <a:cs typeface="+mn-cs"/>
        </a:defRPr>
      </a:lvl8pPr>
      <a:lvl9pPr marL="3730344" algn="l" defTabSz="93258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E3D2E0-E7F0-AF4F-A7E7-3D9377AB1002}" type="datetimeFigureOut">
              <a:rPr lang="en-US" smtClean="0"/>
              <a:t>6/6/19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1DE371-55D6-A545-A99B-003FEDC3470F}" type="slidenum">
              <a:rPr lang="en-US" smtClean="0"/>
              <a:t>‹#›</a:t>
            </a:fld>
            <a:endParaRPr lang="en-US"/>
          </a:p>
        </p:txBody>
      </p:sp>
    </p:spTree>
    <p:extLst>
      <p:ext uri="{BB962C8B-B14F-4D97-AF65-F5344CB8AC3E}">
        <p14:creationId xmlns:p14="http://schemas.microsoft.com/office/powerpoint/2010/main" val="2847895475"/>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244234392"/>
      </p:ext>
    </p:extLst>
  </p:cSld>
  <p:clrMap bg1="dk1" tx1="lt1" bg2="dk2"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 id="2147483770" r:id="rId27"/>
    <p:sldLayoutId id="2147483771" r:id="rId28"/>
    <p:sldLayoutId id="2147483772" r:id="rId29"/>
    <p:sldLayoutId id="2147483773" r:id="rId30"/>
    <p:sldLayoutId id="2147483774" r:id="rId31"/>
    <p:sldLayoutId id="2147483775" r:id="rId3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35"/>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35"/>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35"/>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35"/>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35"/>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09600" y="274637"/>
            <a:ext cx="10972800" cy="11432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lt1"/>
              </a:buClr>
              <a:buSzPts val="3600"/>
              <a:buNone/>
              <a:defRPr sz="3600" b="1">
                <a:solidFill>
                  <a:schemeClr val="lt1"/>
                </a:solidFill>
              </a:defRPr>
            </a:lvl1pPr>
            <a:lvl2pPr lvl="1" rtl="0">
              <a:spcBef>
                <a:spcPts val="0"/>
              </a:spcBef>
              <a:spcAft>
                <a:spcPts val="0"/>
              </a:spcAft>
              <a:buClr>
                <a:schemeClr val="lt1"/>
              </a:buClr>
              <a:buSzPts val="3600"/>
              <a:buNone/>
              <a:defRPr sz="3600" b="1">
                <a:solidFill>
                  <a:schemeClr val="lt1"/>
                </a:solidFill>
              </a:defRPr>
            </a:lvl2pPr>
            <a:lvl3pPr lvl="2" rtl="0">
              <a:spcBef>
                <a:spcPts val="0"/>
              </a:spcBef>
              <a:spcAft>
                <a:spcPts val="0"/>
              </a:spcAft>
              <a:buClr>
                <a:schemeClr val="lt1"/>
              </a:buClr>
              <a:buSzPts val="3600"/>
              <a:buNone/>
              <a:defRPr sz="3600" b="1">
                <a:solidFill>
                  <a:schemeClr val="lt1"/>
                </a:solidFill>
              </a:defRPr>
            </a:lvl3pPr>
            <a:lvl4pPr lvl="3" rtl="0">
              <a:spcBef>
                <a:spcPts val="0"/>
              </a:spcBef>
              <a:spcAft>
                <a:spcPts val="0"/>
              </a:spcAft>
              <a:buClr>
                <a:schemeClr val="lt1"/>
              </a:buClr>
              <a:buSzPts val="3600"/>
              <a:buNone/>
              <a:defRPr sz="3600" b="1">
                <a:solidFill>
                  <a:schemeClr val="lt1"/>
                </a:solidFill>
              </a:defRPr>
            </a:lvl4pPr>
            <a:lvl5pPr lvl="4" rtl="0">
              <a:spcBef>
                <a:spcPts val="0"/>
              </a:spcBef>
              <a:spcAft>
                <a:spcPts val="0"/>
              </a:spcAft>
              <a:buClr>
                <a:schemeClr val="lt1"/>
              </a:buClr>
              <a:buSzPts val="3600"/>
              <a:buNone/>
              <a:defRPr sz="3600" b="1">
                <a:solidFill>
                  <a:schemeClr val="lt1"/>
                </a:solidFill>
              </a:defRPr>
            </a:lvl5pPr>
            <a:lvl6pPr lvl="5" rtl="0">
              <a:spcBef>
                <a:spcPts val="0"/>
              </a:spcBef>
              <a:spcAft>
                <a:spcPts val="0"/>
              </a:spcAft>
              <a:buClr>
                <a:schemeClr val="lt1"/>
              </a:buClr>
              <a:buSzPts val="3600"/>
              <a:buNone/>
              <a:defRPr sz="3600" b="1">
                <a:solidFill>
                  <a:schemeClr val="lt1"/>
                </a:solidFill>
              </a:defRPr>
            </a:lvl6pPr>
            <a:lvl7pPr lvl="6" rtl="0">
              <a:spcBef>
                <a:spcPts val="0"/>
              </a:spcBef>
              <a:spcAft>
                <a:spcPts val="0"/>
              </a:spcAft>
              <a:buClr>
                <a:schemeClr val="lt1"/>
              </a:buClr>
              <a:buSzPts val="3600"/>
              <a:buNone/>
              <a:defRPr sz="3600" b="1">
                <a:solidFill>
                  <a:schemeClr val="lt1"/>
                </a:solidFill>
              </a:defRPr>
            </a:lvl7pPr>
            <a:lvl8pPr lvl="7" rtl="0">
              <a:spcBef>
                <a:spcPts val="0"/>
              </a:spcBef>
              <a:spcAft>
                <a:spcPts val="0"/>
              </a:spcAft>
              <a:buClr>
                <a:schemeClr val="lt1"/>
              </a:buClr>
              <a:buSzPts val="3600"/>
              <a:buNone/>
              <a:defRPr sz="3600" b="1">
                <a:solidFill>
                  <a:schemeClr val="lt1"/>
                </a:solidFill>
              </a:defRPr>
            </a:lvl8pPr>
            <a:lvl9pPr lvl="8" rtl="0">
              <a:spcBef>
                <a:spcPts val="0"/>
              </a:spcBef>
              <a:spcAft>
                <a:spcPts val="0"/>
              </a:spcAft>
              <a:buClr>
                <a:schemeClr val="lt1"/>
              </a:buClr>
              <a:buSzPts val="3600"/>
              <a:buNone/>
              <a:defRPr sz="3600" b="1">
                <a:solidFill>
                  <a:schemeClr val="lt1"/>
                </a:solidFill>
              </a:defRPr>
            </a:lvl9pPr>
          </a:lstStyle>
          <a:p>
            <a:endParaRPr/>
          </a:p>
        </p:txBody>
      </p:sp>
      <p:sp>
        <p:nvSpPr>
          <p:cNvPr id="7" name="Google Shape;7;p1"/>
          <p:cNvSpPr txBox="1">
            <a:spLocks noGrp="1"/>
          </p:cNvSpPr>
          <p:nvPr>
            <p:ph type="body" idx="1"/>
          </p:nvPr>
        </p:nvSpPr>
        <p:spPr>
          <a:xfrm>
            <a:off x="609600" y="1600200"/>
            <a:ext cx="10972800" cy="49676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extLst>
      <p:ext uri="{BB962C8B-B14F-4D97-AF65-F5344CB8AC3E}">
        <p14:creationId xmlns:p14="http://schemas.microsoft.com/office/powerpoint/2010/main" val="1934506640"/>
      </p:ext>
    </p:extLst>
  </p:cSld>
  <p:clrMap bg1="lt1" tx1="dk1" bg2="dk2" tx2="lt2" accent1="accent1" accent2="accent2" accent3="accent3" accent4="accent4" accent5="accent5" accent6="accent6" hlink="hlink" folHlink="folHlink"/>
  <p:sldLayoutIdLst>
    <p:sldLayoutId id="2147483777" r:id="rId1"/>
    <p:sldLayoutId id="2147483779" r:id="rId2"/>
    <p:sldLayoutId id="2147483780" r:id="rId3"/>
    <p:sldLayoutId id="2147483781" r:id="rId4"/>
    <p:sldLayoutId id="2147483783" r:id="rId5"/>
    <p:sldLayoutId id="214748378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99.xml"/><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71.xml"/></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99.xml"/><Relationship Id="rId5" Type="http://schemas.openxmlformats.org/officeDocument/2006/relationships/image" Target="../media/image51.jpg"/><Relationship Id="rId4" Type="http://schemas.openxmlformats.org/officeDocument/2006/relationships/image" Target="../media/image50.jpg"/></Relationships>
</file>

<file path=ppt/slides/_rels/slide1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6.xml"/><Relationship Id="rId1" Type="http://schemas.openxmlformats.org/officeDocument/2006/relationships/slideLayout" Target="../slideLayouts/slideLayout99.xml"/></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106.xml"/></Relationships>
</file>

<file path=ppt/slides/_rels/slide16.xml.rels><?xml version="1.0" encoding="UTF-8" standalone="yes"?>
<Relationships xmlns="http://schemas.openxmlformats.org/package/2006/relationships"><Relationship Id="rId8" Type="http://schemas.openxmlformats.org/officeDocument/2006/relationships/image" Target="../media/image59.emf"/><Relationship Id="rId13" Type="http://schemas.openxmlformats.org/officeDocument/2006/relationships/image" Target="../media/image64.png"/><Relationship Id="rId3" Type="http://schemas.openxmlformats.org/officeDocument/2006/relationships/image" Target="../media/image54.emf"/><Relationship Id="rId7" Type="http://schemas.openxmlformats.org/officeDocument/2006/relationships/image" Target="../media/image58.emf"/><Relationship Id="rId12" Type="http://schemas.openxmlformats.org/officeDocument/2006/relationships/image" Target="../media/image63.emf"/><Relationship Id="rId2" Type="http://schemas.openxmlformats.org/officeDocument/2006/relationships/notesSlide" Target="../notesSlides/notesSlide8.xml"/><Relationship Id="rId1" Type="http://schemas.openxmlformats.org/officeDocument/2006/relationships/slideLayout" Target="../slideLayouts/slideLayout53.xml"/><Relationship Id="rId6" Type="http://schemas.openxmlformats.org/officeDocument/2006/relationships/image" Target="../media/image57.emf"/><Relationship Id="rId11" Type="http://schemas.openxmlformats.org/officeDocument/2006/relationships/image" Target="../media/image62.emf"/><Relationship Id="rId5" Type="http://schemas.openxmlformats.org/officeDocument/2006/relationships/image" Target="../media/image56.emf"/><Relationship Id="rId10" Type="http://schemas.openxmlformats.org/officeDocument/2006/relationships/image" Target="../media/image61.emf"/><Relationship Id="rId4" Type="http://schemas.openxmlformats.org/officeDocument/2006/relationships/image" Target="../media/image55.emf"/><Relationship Id="rId9" Type="http://schemas.openxmlformats.org/officeDocument/2006/relationships/image" Target="../media/image60.emf"/></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70.xml"/></Relationships>
</file>

<file path=ppt/slides/_rels/slide3.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71.xml"/></Relationships>
</file>

<file path=ppt/slides/_rels/slide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3.xml"/></Relationships>
</file>

<file path=ppt/slides/_rels/slide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7.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9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7.xml"/></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1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97E26-3A4E-C74D-A8B2-2DADAD8D8B78}"/>
              </a:ext>
            </a:extLst>
          </p:cNvPr>
          <p:cNvSpPr>
            <a:spLocks noGrp="1"/>
          </p:cNvSpPr>
          <p:nvPr>
            <p:ph type="title"/>
          </p:nvPr>
        </p:nvSpPr>
        <p:spPr/>
        <p:txBody>
          <a:bodyPr/>
          <a:lstStyle/>
          <a:p>
            <a:endParaRPr lang="fr-FR"/>
          </a:p>
        </p:txBody>
      </p:sp>
      <p:pic>
        <p:nvPicPr>
          <p:cNvPr id="5" name="Content Placeholder 4">
            <a:extLst>
              <a:ext uri="{FF2B5EF4-FFF2-40B4-BE49-F238E27FC236}">
                <a16:creationId xmlns:a16="http://schemas.microsoft.com/office/drawing/2014/main" id="{D743F572-BF70-A548-BE7F-1FE61F8E8B69}"/>
              </a:ext>
            </a:extLst>
          </p:cNvPr>
          <p:cNvPicPr>
            <a:picLocks noGrp="1" noChangeAspect="1"/>
          </p:cNvPicPr>
          <p:nvPr>
            <p:ph idx="1"/>
          </p:nvPr>
        </p:nvPicPr>
        <p:blipFill>
          <a:blip r:embed="rId2"/>
          <a:stretch>
            <a:fillRect/>
          </a:stretch>
        </p:blipFill>
        <p:spPr>
          <a:xfrm>
            <a:off x="0" y="71917"/>
            <a:ext cx="12192000" cy="6721471"/>
          </a:xfrm>
        </p:spPr>
      </p:pic>
    </p:spTree>
    <p:extLst>
      <p:ext uri="{BB962C8B-B14F-4D97-AF65-F5344CB8AC3E}">
        <p14:creationId xmlns:p14="http://schemas.microsoft.com/office/powerpoint/2010/main" val="29311173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4A0BCF-7C5B-C04E-9ABE-91947388A60C}"/>
              </a:ext>
            </a:extLst>
          </p:cNvPr>
          <p:cNvSpPr>
            <a:spLocks noGrp="1"/>
          </p:cNvSpPr>
          <p:nvPr>
            <p:ph type="body" sz="quarter" idx="10"/>
          </p:nvPr>
        </p:nvSpPr>
        <p:spPr>
          <a:xfrm>
            <a:off x="269239" y="1189177"/>
            <a:ext cx="11653523" cy="2718821"/>
          </a:xfrm>
        </p:spPr>
        <p:txBody>
          <a:bodyPr/>
          <a:lstStyle/>
          <a:p>
            <a:r>
              <a:rPr lang="fr-FR" dirty="0"/>
              <a:t>Azure Portal</a:t>
            </a:r>
          </a:p>
          <a:p>
            <a:r>
              <a:rPr lang="fr-FR" dirty="0"/>
              <a:t>Azure CLI</a:t>
            </a:r>
          </a:p>
          <a:p>
            <a:r>
              <a:rPr lang="fr-FR" dirty="0"/>
              <a:t>Azure ARM </a:t>
            </a:r>
            <a:r>
              <a:rPr lang="fr-FR" dirty="0" err="1"/>
              <a:t>template</a:t>
            </a:r>
            <a:endParaRPr lang="fr-FR" dirty="0"/>
          </a:p>
          <a:p>
            <a:r>
              <a:rPr lang="fr-FR" dirty="0" err="1"/>
              <a:t>Terraform</a:t>
            </a:r>
            <a:endParaRPr lang="fr-FR" dirty="0"/>
          </a:p>
        </p:txBody>
      </p:sp>
      <p:sp>
        <p:nvSpPr>
          <p:cNvPr id="3" name="Title 2">
            <a:extLst>
              <a:ext uri="{FF2B5EF4-FFF2-40B4-BE49-F238E27FC236}">
                <a16:creationId xmlns:a16="http://schemas.microsoft.com/office/drawing/2014/main" id="{B17C3CBF-B62B-9A4D-81B2-B7C9B493CAFD}"/>
              </a:ext>
            </a:extLst>
          </p:cNvPr>
          <p:cNvSpPr>
            <a:spLocks noGrp="1"/>
          </p:cNvSpPr>
          <p:nvPr>
            <p:ph type="title"/>
          </p:nvPr>
        </p:nvSpPr>
        <p:spPr/>
        <p:txBody>
          <a:bodyPr/>
          <a:lstStyle/>
          <a:p>
            <a:r>
              <a:rPr lang="fr-FR" dirty="0" err="1"/>
              <a:t>Create</a:t>
            </a:r>
            <a:r>
              <a:rPr lang="fr-FR" dirty="0"/>
              <a:t> Kubernetes cluster</a:t>
            </a:r>
          </a:p>
        </p:txBody>
      </p:sp>
    </p:spTree>
    <p:extLst>
      <p:ext uri="{BB962C8B-B14F-4D97-AF65-F5344CB8AC3E}">
        <p14:creationId xmlns:p14="http://schemas.microsoft.com/office/powerpoint/2010/main" val="25544492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5439" y="2168424"/>
            <a:ext cx="4330712" cy="3936773"/>
          </a:xfrm>
          <a:prstGeom prst="rect">
            <a:avLst/>
          </a:prstGeom>
        </p:spPr>
      </p:pic>
      <p:sp>
        <p:nvSpPr>
          <p:cNvPr id="26" name="Freeform 25"/>
          <p:cNvSpPr/>
          <p:nvPr/>
        </p:nvSpPr>
        <p:spPr bwMode="auto">
          <a:xfrm>
            <a:off x="1120531" y="2745788"/>
            <a:ext cx="603842" cy="585166"/>
          </a:xfrm>
          <a:custGeom>
            <a:avLst/>
            <a:gdLst>
              <a:gd name="connsiteX0" fmla="*/ 0 w 615950"/>
              <a:gd name="connsiteY0" fmla="*/ 400050 h 596900"/>
              <a:gd name="connsiteX1" fmla="*/ 25400 w 615950"/>
              <a:gd name="connsiteY1" fmla="*/ 101600 h 596900"/>
              <a:gd name="connsiteX2" fmla="*/ 336550 w 615950"/>
              <a:gd name="connsiteY2" fmla="*/ 0 h 596900"/>
              <a:gd name="connsiteX3" fmla="*/ 615950 w 615950"/>
              <a:gd name="connsiteY3" fmla="*/ 209550 h 596900"/>
              <a:gd name="connsiteX4" fmla="*/ 590550 w 615950"/>
              <a:gd name="connsiteY4" fmla="*/ 469900 h 596900"/>
              <a:gd name="connsiteX5" fmla="*/ 228600 w 615950"/>
              <a:gd name="connsiteY5" fmla="*/ 596900 h 596900"/>
              <a:gd name="connsiteX6" fmla="*/ 0 w 615950"/>
              <a:gd name="connsiteY6" fmla="*/ 40005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50" h="596900">
                <a:moveTo>
                  <a:pt x="0" y="400050"/>
                </a:moveTo>
                <a:lnTo>
                  <a:pt x="25400" y="101600"/>
                </a:lnTo>
                <a:lnTo>
                  <a:pt x="336550" y="0"/>
                </a:lnTo>
                <a:lnTo>
                  <a:pt x="615950" y="209550"/>
                </a:lnTo>
                <a:lnTo>
                  <a:pt x="590550" y="469900"/>
                </a:lnTo>
                <a:lnTo>
                  <a:pt x="228600" y="596900"/>
                </a:lnTo>
                <a:lnTo>
                  <a:pt x="0" y="40005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427798">
            <a:off x="1276506" y="3276916"/>
            <a:ext cx="564749" cy="845629"/>
          </a:xfrm>
          <a:prstGeom prst="rect">
            <a:avLst/>
          </a:prstGeom>
        </p:spPr>
      </p:pic>
      <p:sp>
        <p:nvSpPr>
          <p:cNvPr id="7" name="Title 6"/>
          <p:cNvSpPr>
            <a:spLocks noGrp="1"/>
          </p:cNvSpPr>
          <p:nvPr>
            <p:ph type="title"/>
          </p:nvPr>
        </p:nvSpPr>
        <p:spPr/>
        <p:txBody>
          <a:bodyPr/>
          <a:lstStyle/>
          <a:p>
            <a:r>
              <a:rPr lang="en-US" dirty="0"/>
              <a:t>Traditional Development and Operations</a:t>
            </a:r>
          </a:p>
        </p:txBody>
      </p:sp>
      <p:grpSp>
        <p:nvGrpSpPr>
          <p:cNvPr id="9" name="Group 8"/>
          <p:cNvGrpSpPr/>
          <p:nvPr/>
        </p:nvGrpSpPr>
        <p:grpSpPr>
          <a:xfrm>
            <a:off x="6588633" y="4629072"/>
            <a:ext cx="1341257" cy="709040"/>
            <a:chOff x="6002213" y="3425254"/>
            <a:chExt cx="1587625" cy="723258"/>
          </a:xfrm>
          <a:solidFill>
            <a:schemeClr val="accent1"/>
          </a:solidFill>
        </p:grpSpPr>
        <p:sp>
          <p:nvSpPr>
            <p:cNvPr id="10" name="Rectangle 9"/>
            <p:cNvSpPr/>
            <p:nvPr/>
          </p:nvSpPr>
          <p:spPr bwMode="auto">
            <a:xfrm>
              <a:off x="6002213" y="3425254"/>
              <a:ext cx="1587625" cy="2160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p:nvSpPr>
          <p:spPr bwMode="auto">
            <a:xfrm>
              <a:off x="6002213" y="3932488"/>
              <a:ext cx="1587625" cy="2160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 name="Group 1"/>
          <p:cNvGrpSpPr/>
          <p:nvPr/>
        </p:nvGrpSpPr>
        <p:grpSpPr>
          <a:xfrm>
            <a:off x="8686644" y="4421719"/>
            <a:ext cx="2131360" cy="1702206"/>
            <a:chOff x="8860829" y="4509886"/>
            <a:chExt cx="2174098" cy="1736339"/>
          </a:xfrm>
        </p:grpSpPr>
        <p:sp>
          <p:nvSpPr>
            <p:cNvPr id="13" name="Oval 12"/>
            <p:cNvSpPr/>
            <p:nvPr/>
          </p:nvSpPr>
          <p:spPr bwMode="auto">
            <a:xfrm>
              <a:off x="8860829" y="5970914"/>
              <a:ext cx="2174098" cy="275311"/>
            </a:xfrm>
            <a:prstGeom prst="ellipse">
              <a:avLst/>
            </a:prstGeom>
            <a:solidFill>
              <a:schemeClr val="bg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 name="Group 14"/>
            <p:cNvGrpSpPr/>
            <p:nvPr/>
          </p:nvGrpSpPr>
          <p:grpSpPr>
            <a:xfrm rot="2001771">
              <a:off x="9266604" y="4509886"/>
              <a:ext cx="1453360" cy="1618491"/>
              <a:chOff x="8504238" y="4584705"/>
              <a:chExt cx="1236752" cy="1377271"/>
            </a:xfrm>
          </p:grpSpPr>
          <p:sp>
            <p:nvSpPr>
              <p:cNvPr id="18" name="Oval 17"/>
              <p:cNvSpPr/>
              <p:nvPr/>
            </p:nvSpPr>
            <p:spPr bwMode="auto">
              <a:xfrm>
                <a:off x="8504238" y="4725224"/>
                <a:ext cx="1236752" cy="1236752"/>
              </a:xfrm>
              <a:prstGeom prst="ellipse">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Oval 18"/>
              <p:cNvSpPr/>
              <p:nvPr/>
            </p:nvSpPr>
            <p:spPr bwMode="auto">
              <a:xfrm>
                <a:off x="8618558" y="5282139"/>
                <a:ext cx="504056" cy="504056"/>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 name="Group 19"/>
              <p:cNvGrpSpPr/>
              <p:nvPr/>
            </p:nvGrpSpPr>
            <p:grpSpPr>
              <a:xfrm>
                <a:off x="8952456" y="4584705"/>
                <a:ext cx="340316" cy="220585"/>
                <a:chOff x="8964163" y="4017555"/>
                <a:chExt cx="340316" cy="366035"/>
              </a:xfrm>
            </p:grpSpPr>
            <p:sp>
              <p:nvSpPr>
                <p:cNvPr id="21" name="Freeform 20"/>
                <p:cNvSpPr/>
                <p:nvPr/>
              </p:nvSpPr>
              <p:spPr bwMode="auto">
                <a:xfrm>
                  <a:off x="8964163" y="4051662"/>
                  <a:ext cx="340316" cy="331928"/>
                </a:xfrm>
                <a:custGeom>
                  <a:avLst/>
                  <a:gdLst>
                    <a:gd name="connsiteX0" fmla="*/ 0 w 340316"/>
                    <a:gd name="connsiteY0" fmla="*/ 0 h 331928"/>
                    <a:gd name="connsiteX1" fmla="*/ 340316 w 340316"/>
                    <a:gd name="connsiteY1" fmla="*/ 0 h 331928"/>
                    <a:gd name="connsiteX2" fmla="*/ 340316 w 340316"/>
                    <a:gd name="connsiteY2" fmla="*/ 290681 h 331928"/>
                    <a:gd name="connsiteX3" fmla="*/ 170158 w 340316"/>
                    <a:gd name="connsiteY3" fmla="*/ 331928 h 331928"/>
                    <a:gd name="connsiteX4" fmla="*/ 0 w 340316"/>
                    <a:gd name="connsiteY4" fmla="*/ 290681 h 331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316" h="331928">
                      <a:moveTo>
                        <a:pt x="0" y="0"/>
                      </a:moveTo>
                      <a:lnTo>
                        <a:pt x="340316" y="0"/>
                      </a:lnTo>
                      <a:lnTo>
                        <a:pt x="340316" y="290681"/>
                      </a:lnTo>
                      <a:cubicBezTo>
                        <a:pt x="340316" y="313461"/>
                        <a:pt x="264134" y="331928"/>
                        <a:pt x="170158" y="331928"/>
                      </a:cubicBezTo>
                      <a:cubicBezTo>
                        <a:pt x="76182" y="331928"/>
                        <a:pt x="0" y="313461"/>
                        <a:pt x="0" y="290681"/>
                      </a:cubicBezTo>
                      <a:close/>
                    </a:path>
                  </a:pathLst>
                </a:cu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p:cNvSpPr/>
                <p:nvPr/>
              </p:nvSpPr>
              <p:spPr bwMode="auto">
                <a:xfrm>
                  <a:off x="8964163" y="4017555"/>
                  <a:ext cx="340316" cy="82493"/>
                </a:xfrm>
                <a:prstGeom prst="ellipse">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6" name="Freeform 15"/>
          <p:cNvSpPr/>
          <p:nvPr/>
        </p:nvSpPr>
        <p:spPr bwMode="auto">
          <a:xfrm rot="1768747">
            <a:off x="10073046" y="4004320"/>
            <a:ext cx="298438" cy="530714"/>
          </a:xfrm>
          <a:custGeom>
            <a:avLst/>
            <a:gdLst>
              <a:gd name="connsiteX0" fmla="*/ 399384 w 399384"/>
              <a:gd name="connsiteY0" fmla="*/ 710227 h 710227"/>
              <a:gd name="connsiteX1" fmla="*/ 313659 w 399384"/>
              <a:gd name="connsiteY1" fmla="*/ 400664 h 710227"/>
              <a:gd name="connsiteX2" fmla="*/ 13621 w 399384"/>
              <a:gd name="connsiteY2" fmla="*/ 348277 h 710227"/>
              <a:gd name="connsiteX3" fmla="*/ 51721 w 399384"/>
              <a:gd name="connsiteY3" fmla="*/ 29189 h 710227"/>
              <a:gd name="connsiteX4" fmla="*/ 56484 w 399384"/>
              <a:gd name="connsiteY4" fmla="*/ 33952 h 710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384" h="710227">
                <a:moveTo>
                  <a:pt x="399384" y="710227"/>
                </a:moveTo>
                <a:cubicBezTo>
                  <a:pt x="388668" y="585608"/>
                  <a:pt x="377953" y="460989"/>
                  <a:pt x="313659" y="400664"/>
                </a:cubicBezTo>
                <a:cubicBezTo>
                  <a:pt x="249365" y="340339"/>
                  <a:pt x="57277" y="410189"/>
                  <a:pt x="13621" y="348277"/>
                </a:cubicBezTo>
                <a:cubicBezTo>
                  <a:pt x="-30035" y="286364"/>
                  <a:pt x="44577" y="81576"/>
                  <a:pt x="51721" y="29189"/>
                </a:cubicBezTo>
                <a:cubicBezTo>
                  <a:pt x="58865" y="-23198"/>
                  <a:pt x="57674" y="5377"/>
                  <a:pt x="56484" y="33952"/>
                </a:cubicBezTo>
              </a:path>
            </a:pathLst>
          </a:cu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87"/>
          <p:cNvSpPr>
            <a:spLocks noChangeAspect="1" noEditPoints="1"/>
          </p:cNvSpPr>
          <p:nvPr/>
        </p:nvSpPr>
        <p:spPr bwMode="auto">
          <a:xfrm>
            <a:off x="10061139" y="3784895"/>
            <a:ext cx="415406" cy="400005"/>
          </a:xfrm>
          <a:custGeom>
            <a:avLst/>
            <a:gdLst>
              <a:gd name="T0" fmla="*/ 255 w 388"/>
              <a:gd name="T1" fmla="*/ 58 h 374"/>
              <a:gd name="T2" fmla="*/ 236 w 388"/>
              <a:gd name="T3" fmla="*/ 36 h 374"/>
              <a:gd name="T4" fmla="*/ 196 w 388"/>
              <a:gd name="T5" fmla="*/ 110 h 374"/>
              <a:gd name="T6" fmla="*/ 204 w 388"/>
              <a:gd name="T7" fmla="*/ 138 h 374"/>
              <a:gd name="T8" fmla="*/ 266 w 388"/>
              <a:gd name="T9" fmla="*/ 121 h 374"/>
              <a:gd name="T10" fmla="*/ 221 w 388"/>
              <a:gd name="T11" fmla="*/ 157 h 374"/>
              <a:gd name="T12" fmla="*/ 295 w 388"/>
              <a:gd name="T13" fmla="*/ 140 h 374"/>
              <a:gd name="T14" fmla="*/ 336 w 388"/>
              <a:gd name="T15" fmla="*/ 130 h 374"/>
              <a:gd name="T16" fmla="*/ 323 w 388"/>
              <a:gd name="T17" fmla="*/ 203 h 374"/>
              <a:gd name="T18" fmla="*/ 233 w 388"/>
              <a:gd name="T19" fmla="*/ 169 h 374"/>
              <a:gd name="T20" fmla="*/ 276 w 388"/>
              <a:gd name="T21" fmla="*/ 202 h 374"/>
              <a:gd name="T22" fmla="*/ 315 w 388"/>
              <a:gd name="T23" fmla="*/ 234 h 374"/>
              <a:gd name="T24" fmla="*/ 334 w 388"/>
              <a:gd name="T25" fmla="*/ 212 h 374"/>
              <a:gd name="T26" fmla="*/ 266 w 388"/>
              <a:gd name="T27" fmla="*/ 286 h 374"/>
              <a:gd name="T28" fmla="*/ 240 w 388"/>
              <a:gd name="T29" fmla="*/ 223 h 374"/>
              <a:gd name="T30" fmla="*/ 213 w 388"/>
              <a:gd name="T31" fmla="*/ 210 h 374"/>
              <a:gd name="T32" fmla="*/ 241 w 388"/>
              <a:gd name="T33" fmla="*/ 290 h 374"/>
              <a:gd name="T34" fmla="*/ 257 w 388"/>
              <a:gd name="T35" fmla="*/ 316 h 374"/>
              <a:gd name="T36" fmla="*/ 103 w 388"/>
              <a:gd name="T37" fmla="*/ 112 h 374"/>
              <a:gd name="T38" fmla="*/ 174 w 388"/>
              <a:gd name="T39" fmla="*/ 153 h 374"/>
              <a:gd name="T40" fmla="*/ 161 w 388"/>
              <a:gd name="T41" fmla="*/ 119 h 374"/>
              <a:gd name="T42" fmla="*/ 84 w 388"/>
              <a:gd name="T43" fmla="*/ 86 h 374"/>
              <a:gd name="T44" fmla="*/ 62 w 388"/>
              <a:gd name="T45" fmla="*/ 105 h 374"/>
              <a:gd name="T46" fmla="*/ 163 w 388"/>
              <a:gd name="T47" fmla="*/ 189 h 374"/>
              <a:gd name="T48" fmla="*/ 80 w 388"/>
              <a:gd name="T49" fmla="*/ 250 h 374"/>
              <a:gd name="T50" fmla="*/ 85 w 388"/>
              <a:gd name="T51" fmla="*/ 283 h 374"/>
              <a:gd name="T52" fmla="*/ 109 w 388"/>
              <a:gd name="T53" fmla="*/ 248 h 374"/>
              <a:gd name="T54" fmla="*/ 171 w 388"/>
              <a:gd name="T55" fmla="*/ 195 h 374"/>
              <a:gd name="T56" fmla="*/ 163 w 388"/>
              <a:gd name="T57" fmla="*/ 260 h 374"/>
              <a:gd name="T58" fmla="*/ 161 w 388"/>
              <a:gd name="T59" fmla="*/ 318 h 374"/>
              <a:gd name="T60" fmla="*/ 186 w 388"/>
              <a:gd name="T61" fmla="*/ 299 h 374"/>
              <a:gd name="T62" fmla="*/ 194 w 388"/>
              <a:gd name="T63" fmla="*/ 214 h 374"/>
              <a:gd name="T64" fmla="*/ 248 w 388"/>
              <a:gd name="T65" fmla="*/ 342 h 374"/>
              <a:gd name="T66" fmla="*/ 279 w 388"/>
              <a:gd name="T67" fmla="*/ 345 h 374"/>
              <a:gd name="T68" fmla="*/ 359 w 388"/>
              <a:gd name="T69" fmla="*/ 263 h 374"/>
              <a:gd name="T70" fmla="*/ 356 w 388"/>
              <a:gd name="T71" fmla="*/ 230 h 374"/>
              <a:gd name="T72" fmla="*/ 358 w 388"/>
              <a:gd name="T73" fmla="*/ 136 h 374"/>
              <a:gd name="T74" fmla="*/ 383 w 388"/>
              <a:gd name="T75" fmla="*/ 114 h 374"/>
              <a:gd name="T76" fmla="*/ 278 w 388"/>
              <a:gd name="T77" fmla="*/ 2 h 374"/>
              <a:gd name="T78" fmla="*/ 32 w 388"/>
              <a:gd name="T79" fmla="*/ 120 h 374"/>
              <a:gd name="T80" fmla="*/ 28 w 388"/>
              <a:gd name="T81" fmla="*/ 87 h 374"/>
              <a:gd name="T82" fmla="*/ 71 w 388"/>
              <a:gd name="T83" fmla="*/ 288 h 374"/>
              <a:gd name="T84" fmla="*/ 71 w 388"/>
              <a:gd name="T85" fmla="*/ 322 h 374"/>
              <a:gd name="T86" fmla="*/ 71 w 388"/>
              <a:gd name="T87" fmla="*/ 288 h 374"/>
              <a:gd name="T88" fmla="*/ 170 w 388"/>
              <a:gd name="T89" fmla="*/ 374 h 374"/>
              <a:gd name="T90" fmla="*/ 170 w 388"/>
              <a:gd name="T91" fmla="*/ 341 h 374"/>
              <a:gd name="T92" fmla="*/ 82 w 388"/>
              <a:gd name="T93" fmla="*/ 179 h 374"/>
              <a:gd name="T94" fmla="*/ 157 w 388"/>
              <a:gd name="T95" fmla="*/ 172 h 374"/>
              <a:gd name="T96" fmla="*/ 102 w 388"/>
              <a:gd name="T97" fmla="*/ 150 h 374"/>
              <a:gd name="T98" fmla="*/ 43 w 388"/>
              <a:gd name="T99" fmla="*/ 175 h 374"/>
              <a:gd name="T100" fmla="*/ 52 w 388"/>
              <a:gd name="T101" fmla="*/ 200 h 374"/>
              <a:gd name="T102" fmla="*/ 19 w 388"/>
              <a:gd name="T103" fmla="*/ 231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8" h="374">
                <a:moveTo>
                  <a:pt x="224" y="94"/>
                </a:moveTo>
                <a:cubicBezTo>
                  <a:pt x="229" y="87"/>
                  <a:pt x="234" y="80"/>
                  <a:pt x="239" y="74"/>
                </a:cubicBezTo>
                <a:cubicBezTo>
                  <a:pt x="242" y="71"/>
                  <a:pt x="245" y="68"/>
                  <a:pt x="247" y="65"/>
                </a:cubicBezTo>
                <a:cubicBezTo>
                  <a:pt x="250" y="62"/>
                  <a:pt x="253" y="59"/>
                  <a:pt x="255" y="58"/>
                </a:cubicBezTo>
                <a:cubicBezTo>
                  <a:pt x="256" y="57"/>
                  <a:pt x="257" y="57"/>
                  <a:pt x="257" y="56"/>
                </a:cubicBezTo>
                <a:cubicBezTo>
                  <a:pt x="260" y="53"/>
                  <a:pt x="261" y="50"/>
                  <a:pt x="261" y="46"/>
                </a:cubicBezTo>
                <a:cubicBezTo>
                  <a:pt x="261" y="42"/>
                  <a:pt x="259" y="38"/>
                  <a:pt x="256" y="36"/>
                </a:cubicBezTo>
                <a:cubicBezTo>
                  <a:pt x="251" y="30"/>
                  <a:pt x="241" y="31"/>
                  <a:pt x="236" y="36"/>
                </a:cubicBezTo>
                <a:cubicBezTo>
                  <a:pt x="232" y="41"/>
                  <a:pt x="230" y="44"/>
                  <a:pt x="227" y="48"/>
                </a:cubicBezTo>
                <a:cubicBezTo>
                  <a:pt x="224" y="52"/>
                  <a:pt x="222" y="55"/>
                  <a:pt x="219" y="60"/>
                </a:cubicBezTo>
                <a:cubicBezTo>
                  <a:pt x="214" y="67"/>
                  <a:pt x="210" y="75"/>
                  <a:pt x="206" y="84"/>
                </a:cubicBezTo>
                <a:cubicBezTo>
                  <a:pt x="202" y="92"/>
                  <a:pt x="199" y="101"/>
                  <a:pt x="196" y="110"/>
                </a:cubicBezTo>
                <a:cubicBezTo>
                  <a:pt x="194" y="117"/>
                  <a:pt x="192" y="126"/>
                  <a:pt x="191" y="137"/>
                </a:cubicBezTo>
                <a:cubicBezTo>
                  <a:pt x="191" y="140"/>
                  <a:pt x="193" y="143"/>
                  <a:pt x="196" y="144"/>
                </a:cubicBezTo>
                <a:cubicBezTo>
                  <a:pt x="196" y="144"/>
                  <a:pt x="197" y="144"/>
                  <a:pt x="197" y="144"/>
                </a:cubicBezTo>
                <a:cubicBezTo>
                  <a:pt x="200" y="144"/>
                  <a:pt x="203" y="142"/>
                  <a:pt x="204" y="138"/>
                </a:cubicBezTo>
                <a:cubicBezTo>
                  <a:pt x="205" y="132"/>
                  <a:pt x="208" y="124"/>
                  <a:pt x="212" y="115"/>
                </a:cubicBezTo>
                <a:cubicBezTo>
                  <a:pt x="215" y="108"/>
                  <a:pt x="219" y="101"/>
                  <a:pt x="224" y="94"/>
                </a:cubicBezTo>
                <a:close/>
                <a:moveTo>
                  <a:pt x="269" y="121"/>
                </a:moveTo>
                <a:cubicBezTo>
                  <a:pt x="266" y="121"/>
                  <a:pt x="266" y="121"/>
                  <a:pt x="266" y="121"/>
                </a:cubicBezTo>
                <a:cubicBezTo>
                  <a:pt x="257" y="124"/>
                  <a:pt x="249" y="127"/>
                  <a:pt x="240" y="131"/>
                </a:cubicBezTo>
                <a:cubicBezTo>
                  <a:pt x="234" y="135"/>
                  <a:pt x="225" y="139"/>
                  <a:pt x="217" y="146"/>
                </a:cubicBezTo>
                <a:cubicBezTo>
                  <a:pt x="214" y="148"/>
                  <a:pt x="213" y="151"/>
                  <a:pt x="215" y="154"/>
                </a:cubicBezTo>
                <a:cubicBezTo>
                  <a:pt x="216" y="156"/>
                  <a:pt x="218" y="157"/>
                  <a:pt x="221" y="157"/>
                </a:cubicBezTo>
                <a:cubicBezTo>
                  <a:pt x="222" y="157"/>
                  <a:pt x="223" y="157"/>
                  <a:pt x="224" y="156"/>
                </a:cubicBezTo>
                <a:cubicBezTo>
                  <a:pt x="230" y="153"/>
                  <a:pt x="238" y="150"/>
                  <a:pt x="246" y="147"/>
                </a:cubicBezTo>
                <a:cubicBezTo>
                  <a:pt x="254" y="145"/>
                  <a:pt x="262" y="143"/>
                  <a:pt x="271" y="142"/>
                </a:cubicBezTo>
                <a:cubicBezTo>
                  <a:pt x="279" y="141"/>
                  <a:pt x="287" y="140"/>
                  <a:pt x="295" y="140"/>
                </a:cubicBezTo>
                <a:cubicBezTo>
                  <a:pt x="299" y="140"/>
                  <a:pt x="303" y="140"/>
                  <a:pt x="307" y="140"/>
                </a:cubicBezTo>
                <a:cubicBezTo>
                  <a:pt x="310" y="140"/>
                  <a:pt x="315" y="141"/>
                  <a:pt x="318" y="141"/>
                </a:cubicBezTo>
                <a:cubicBezTo>
                  <a:pt x="320" y="142"/>
                  <a:pt x="321" y="142"/>
                  <a:pt x="321" y="142"/>
                </a:cubicBezTo>
                <a:cubicBezTo>
                  <a:pt x="330" y="142"/>
                  <a:pt x="336" y="137"/>
                  <a:pt x="336" y="130"/>
                </a:cubicBezTo>
                <a:cubicBezTo>
                  <a:pt x="336" y="121"/>
                  <a:pt x="328" y="117"/>
                  <a:pt x="322" y="116"/>
                </a:cubicBezTo>
                <a:cubicBezTo>
                  <a:pt x="317" y="116"/>
                  <a:pt x="306" y="114"/>
                  <a:pt x="294" y="115"/>
                </a:cubicBezTo>
                <a:cubicBezTo>
                  <a:pt x="284" y="116"/>
                  <a:pt x="276" y="118"/>
                  <a:pt x="269" y="121"/>
                </a:cubicBezTo>
                <a:close/>
                <a:moveTo>
                  <a:pt x="323" y="203"/>
                </a:moveTo>
                <a:cubicBezTo>
                  <a:pt x="319" y="201"/>
                  <a:pt x="315" y="198"/>
                  <a:pt x="311" y="196"/>
                </a:cubicBezTo>
                <a:cubicBezTo>
                  <a:pt x="303" y="191"/>
                  <a:pt x="295" y="187"/>
                  <a:pt x="286" y="183"/>
                </a:cubicBezTo>
                <a:cubicBezTo>
                  <a:pt x="278" y="180"/>
                  <a:pt x="269" y="176"/>
                  <a:pt x="260" y="174"/>
                </a:cubicBezTo>
                <a:cubicBezTo>
                  <a:pt x="250" y="171"/>
                  <a:pt x="241" y="170"/>
                  <a:pt x="233" y="169"/>
                </a:cubicBezTo>
                <a:cubicBezTo>
                  <a:pt x="229" y="169"/>
                  <a:pt x="227" y="172"/>
                  <a:pt x="226" y="175"/>
                </a:cubicBezTo>
                <a:cubicBezTo>
                  <a:pt x="225" y="179"/>
                  <a:pt x="228" y="182"/>
                  <a:pt x="232" y="183"/>
                </a:cubicBezTo>
                <a:cubicBezTo>
                  <a:pt x="239" y="184"/>
                  <a:pt x="246" y="187"/>
                  <a:pt x="255" y="190"/>
                </a:cubicBezTo>
                <a:cubicBezTo>
                  <a:pt x="262" y="194"/>
                  <a:pt x="269" y="197"/>
                  <a:pt x="276" y="202"/>
                </a:cubicBezTo>
                <a:cubicBezTo>
                  <a:pt x="284" y="206"/>
                  <a:pt x="290" y="211"/>
                  <a:pt x="297" y="216"/>
                </a:cubicBezTo>
                <a:cubicBezTo>
                  <a:pt x="300" y="219"/>
                  <a:pt x="303" y="222"/>
                  <a:pt x="306" y="224"/>
                </a:cubicBezTo>
                <a:cubicBezTo>
                  <a:pt x="309" y="227"/>
                  <a:pt x="312" y="230"/>
                  <a:pt x="314" y="232"/>
                </a:cubicBezTo>
                <a:cubicBezTo>
                  <a:pt x="314" y="233"/>
                  <a:pt x="315" y="233"/>
                  <a:pt x="315" y="234"/>
                </a:cubicBezTo>
                <a:cubicBezTo>
                  <a:pt x="318" y="236"/>
                  <a:pt x="321" y="238"/>
                  <a:pt x="325" y="238"/>
                </a:cubicBezTo>
                <a:cubicBezTo>
                  <a:pt x="329" y="238"/>
                  <a:pt x="333" y="236"/>
                  <a:pt x="336" y="233"/>
                </a:cubicBezTo>
                <a:cubicBezTo>
                  <a:pt x="338" y="230"/>
                  <a:pt x="339" y="226"/>
                  <a:pt x="339" y="222"/>
                </a:cubicBezTo>
                <a:cubicBezTo>
                  <a:pt x="339" y="218"/>
                  <a:pt x="337" y="215"/>
                  <a:pt x="334" y="212"/>
                </a:cubicBezTo>
                <a:cubicBezTo>
                  <a:pt x="330" y="209"/>
                  <a:pt x="327" y="206"/>
                  <a:pt x="323" y="203"/>
                </a:cubicBezTo>
                <a:close/>
                <a:moveTo>
                  <a:pt x="257" y="316"/>
                </a:moveTo>
                <a:cubicBezTo>
                  <a:pt x="264" y="316"/>
                  <a:pt x="269" y="309"/>
                  <a:pt x="268" y="301"/>
                </a:cubicBezTo>
                <a:cubicBezTo>
                  <a:pt x="268" y="294"/>
                  <a:pt x="267" y="290"/>
                  <a:pt x="266" y="286"/>
                </a:cubicBezTo>
                <a:cubicBezTo>
                  <a:pt x="266" y="284"/>
                  <a:pt x="266" y="282"/>
                  <a:pt x="265" y="280"/>
                </a:cubicBezTo>
                <a:cubicBezTo>
                  <a:pt x="265" y="278"/>
                  <a:pt x="264" y="275"/>
                  <a:pt x="263" y="272"/>
                </a:cubicBezTo>
                <a:cubicBezTo>
                  <a:pt x="261" y="264"/>
                  <a:pt x="257" y="255"/>
                  <a:pt x="253" y="247"/>
                </a:cubicBezTo>
                <a:cubicBezTo>
                  <a:pt x="249" y="238"/>
                  <a:pt x="245" y="230"/>
                  <a:pt x="240" y="223"/>
                </a:cubicBezTo>
                <a:cubicBezTo>
                  <a:pt x="236" y="217"/>
                  <a:pt x="230" y="209"/>
                  <a:pt x="222" y="201"/>
                </a:cubicBezTo>
                <a:cubicBezTo>
                  <a:pt x="220" y="199"/>
                  <a:pt x="216" y="199"/>
                  <a:pt x="214" y="201"/>
                </a:cubicBezTo>
                <a:cubicBezTo>
                  <a:pt x="213" y="202"/>
                  <a:pt x="212" y="203"/>
                  <a:pt x="212" y="205"/>
                </a:cubicBezTo>
                <a:cubicBezTo>
                  <a:pt x="211" y="207"/>
                  <a:pt x="212" y="208"/>
                  <a:pt x="213" y="210"/>
                </a:cubicBezTo>
                <a:cubicBezTo>
                  <a:pt x="217" y="216"/>
                  <a:pt x="221" y="223"/>
                  <a:pt x="225" y="231"/>
                </a:cubicBezTo>
                <a:cubicBezTo>
                  <a:pt x="229" y="238"/>
                  <a:pt x="231" y="246"/>
                  <a:pt x="234" y="254"/>
                </a:cubicBezTo>
                <a:cubicBezTo>
                  <a:pt x="236" y="262"/>
                  <a:pt x="238" y="270"/>
                  <a:pt x="239" y="278"/>
                </a:cubicBezTo>
                <a:cubicBezTo>
                  <a:pt x="240" y="282"/>
                  <a:pt x="240" y="286"/>
                  <a:pt x="241" y="290"/>
                </a:cubicBezTo>
                <a:cubicBezTo>
                  <a:pt x="241" y="294"/>
                  <a:pt x="241" y="303"/>
                  <a:pt x="241" y="304"/>
                </a:cubicBezTo>
                <a:cubicBezTo>
                  <a:pt x="241" y="307"/>
                  <a:pt x="242" y="310"/>
                  <a:pt x="245" y="313"/>
                </a:cubicBezTo>
                <a:cubicBezTo>
                  <a:pt x="247" y="315"/>
                  <a:pt x="251" y="317"/>
                  <a:pt x="255" y="317"/>
                </a:cubicBezTo>
                <a:cubicBezTo>
                  <a:pt x="255" y="317"/>
                  <a:pt x="256" y="317"/>
                  <a:pt x="257" y="316"/>
                </a:cubicBezTo>
                <a:close/>
                <a:moveTo>
                  <a:pt x="78" y="113"/>
                </a:moveTo>
                <a:cubicBezTo>
                  <a:pt x="79" y="113"/>
                  <a:pt x="80" y="113"/>
                  <a:pt x="81" y="113"/>
                </a:cubicBezTo>
                <a:cubicBezTo>
                  <a:pt x="84" y="112"/>
                  <a:pt x="90" y="112"/>
                  <a:pt x="91" y="111"/>
                </a:cubicBezTo>
                <a:cubicBezTo>
                  <a:pt x="95" y="111"/>
                  <a:pt x="99" y="111"/>
                  <a:pt x="103" y="112"/>
                </a:cubicBezTo>
                <a:cubicBezTo>
                  <a:pt x="111" y="113"/>
                  <a:pt x="120" y="115"/>
                  <a:pt x="127" y="118"/>
                </a:cubicBezTo>
                <a:cubicBezTo>
                  <a:pt x="135" y="122"/>
                  <a:pt x="143" y="126"/>
                  <a:pt x="150" y="132"/>
                </a:cubicBezTo>
                <a:cubicBezTo>
                  <a:pt x="158" y="137"/>
                  <a:pt x="164" y="144"/>
                  <a:pt x="168" y="150"/>
                </a:cubicBezTo>
                <a:cubicBezTo>
                  <a:pt x="170" y="152"/>
                  <a:pt x="172" y="153"/>
                  <a:pt x="174" y="153"/>
                </a:cubicBezTo>
                <a:cubicBezTo>
                  <a:pt x="175" y="153"/>
                  <a:pt x="175" y="153"/>
                  <a:pt x="176" y="152"/>
                </a:cubicBezTo>
                <a:cubicBezTo>
                  <a:pt x="178" y="151"/>
                  <a:pt x="179" y="150"/>
                  <a:pt x="179" y="149"/>
                </a:cubicBezTo>
                <a:cubicBezTo>
                  <a:pt x="180" y="147"/>
                  <a:pt x="180" y="145"/>
                  <a:pt x="179" y="144"/>
                </a:cubicBezTo>
                <a:cubicBezTo>
                  <a:pt x="174" y="133"/>
                  <a:pt x="167" y="125"/>
                  <a:pt x="161" y="119"/>
                </a:cubicBezTo>
                <a:cubicBezTo>
                  <a:pt x="154" y="112"/>
                  <a:pt x="146" y="106"/>
                  <a:pt x="137" y="100"/>
                </a:cubicBezTo>
                <a:cubicBezTo>
                  <a:pt x="128" y="94"/>
                  <a:pt x="118" y="90"/>
                  <a:pt x="108" y="88"/>
                </a:cubicBezTo>
                <a:cubicBezTo>
                  <a:pt x="103" y="86"/>
                  <a:pt x="97" y="86"/>
                  <a:pt x="92" y="86"/>
                </a:cubicBezTo>
                <a:cubicBezTo>
                  <a:pt x="89" y="85"/>
                  <a:pt x="87" y="86"/>
                  <a:pt x="84" y="86"/>
                </a:cubicBezTo>
                <a:cubicBezTo>
                  <a:pt x="84" y="86"/>
                  <a:pt x="84" y="86"/>
                  <a:pt x="84" y="86"/>
                </a:cubicBezTo>
                <a:cubicBezTo>
                  <a:pt x="81" y="86"/>
                  <a:pt x="74" y="85"/>
                  <a:pt x="70" y="86"/>
                </a:cubicBezTo>
                <a:cubicBezTo>
                  <a:pt x="67" y="88"/>
                  <a:pt x="64" y="90"/>
                  <a:pt x="62" y="94"/>
                </a:cubicBezTo>
                <a:cubicBezTo>
                  <a:pt x="61" y="97"/>
                  <a:pt x="61" y="101"/>
                  <a:pt x="62" y="105"/>
                </a:cubicBezTo>
                <a:cubicBezTo>
                  <a:pt x="64" y="111"/>
                  <a:pt x="72" y="113"/>
                  <a:pt x="78" y="113"/>
                </a:cubicBezTo>
                <a:close/>
                <a:moveTo>
                  <a:pt x="171" y="195"/>
                </a:moveTo>
                <a:cubicBezTo>
                  <a:pt x="170" y="192"/>
                  <a:pt x="167" y="189"/>
                  <a:pt x="163" y="189"/>
                </a:cubicBezTo>
                <a:cubicBezTo>
                  <a:pt x="163" y="189"/>
                  <a:pt x="163" y="189"/>
                  <a:pt x="163" y="189"/>
                </a:cubicBezTo>
                <a:cubicBezTo>
                  <a:pt x="153" y="189"/>
                  <a:pt x="144" y="192"/>
                  <a:pt x="133" y="196"/>
                </a:cubicBezTo>
                <a:cubicBezTo>
                  <a:pt x="124" y="200"/>
                  <a:pt x="115" y="205"/>
                  <a:pt x="107" y="212"/>
                </a:cubicBezTo>
                <a:cubicBezTo>
                  <a:pt x="100" y="219"/>
                  <a:pt x="93" y="227"/>
                  <a:pt x="87" y="236"/>
                </a:cubicBezTo>
                <a:cubicBezTo>
                  <a:pt x="85" y="240"/>
                  <a:pt x="82" y="245"/>
                  <a:pt x="80" y="250"/>
                </a:cubicBezTo>
                <a:cubicBezTo>
                  <a:pt x="78" y="254"/>
                  <a:pt x="76" y="259"/>
                  <a:pt x="74" y="265"/>
                </a:cubicBezTo>
                <a:cubicBezTo>
                  <a:pt x="73" y="265"/>
                  <a:pt x="73" y="266"/>
                  <a:pt x="73" y="267"/>
                </a:cubicBezTo>
                <a:cubicBezTo>
                  <a:pt x="73" y="271"/>
                  <a:pt x="73" y="274"/>
                  <a:pt x="76" y="277"/>
                </a:cubicBezTo>
                <a:cubicBezTo>
                  <a:pt x="78" y="281"/>
                  <a:pt x="81" y="283"/>
                  <a:pt x="85" y="283"/>
                </a:cubicBezTo>
                <a:cubicBezTo>
                  <a:pt x="86" y="283"/>
                  <a:pt x="87" y="283"/>
                  <a:pt x="87" y="283"/>
                </a:cubicBezTo>
                <a:cubicBezTo>
                  <a:pt x="95" y="283"/>
                  <a:pt x="100" y="278"/>
                  <a:pt x="102" y="271"/>
                </a:cubicBezTo>
                <a:cubicBezTo>
                  <a:pt x="102" y="268"/>
                  <a:pt x="103" y="264"/>
                  <a:pt x="105" y="260"/>
                </a:cubicBezTo>
                <a:cubicBezTo>
                  <a:pt x="106" y="256"/>
                  <a:pt x="108" y="252"/>
                  <a:pt x="109" y="248"/>
                </a:cubicBezTo>
                <a:cubicBezTo>
                  <a:pt x="113" y="241"/>
                  <a:pt x="117" y="233"/>
                  <a:pt x="122" y="227"/>
                </a:cubicBezTo>
                <a:cubicBezTo>
                  <a:pt x="128" y="221"/>
                  <a:pt x="134" y="215"/>
                  <a:pt x="141" y="211"/>
                </a:cubicBezTo>
                <a:cubicBezTo>
                  <a:pt x="149" y="207"/>
                  <a:pt x="157" y="204"/>
                  <a:pt x="165" y="202"/>
                </a:cubicBezTo>
                <a:cubicBezTo>
                  <a:pt x="168" y="201"/>
                  <a:pt x="171" y="199"/>
                  <a:pt x="171" y="195"/>
                </a:cubicBezTo>
                <a:close/>
                <a:moveTo>
                  <a:pt x="191" y="205"/>
                </a:moveTo>
                <a:cubicBezTo>
                  <a:pt x="187" y="203"/>
                  <a:pt x="183" y="204"/>
                  <a:pt x="181" y="207"/>
                </a:cubicBezTo>
                <a:cubicBezTo>
                  <a:pt x="175" y="217"/>
                  <a:pt x="172" y="225"/>
                  <a:pt x="170" y="233"/>
                </a:cubicBezTo>
                <a:cubicBezTo>
                  <a:pt x="167" y="242"/>
                  <a:pt x="165" y="250"/>
                  <a:pt x="163" y="260"/>
                </a:cubicBezTo>
                <a:cubicBezTo>
                  <a:pt x="161" y="269"/>
                  <a:pt x="160" y="278"/>
                  <a:pt x="160" y="287"/>
                </a:cubicBezTo>
                <a:cubicBezTo>
                  <a:pt x="159" y="292"/>
                  <a:pt x="159" y="297"/>
                  <a:pt x="159" y="301"/>
                </a:cubicBezTo>
                <a:cubicBezTo>
                  <a:pt x="160" y="305"/>
                  <a:pt x="160" y="310"/>
                  <a:pt x="160" y="316"/>
                </a:cubicBezTo>
                <a:cubicBezTo>
                  <a:pt x="161" y="316"/>
                  <a:pt x="161" y="317"/>
                  <a:pt x="161" y="318"/>
                </a:cubicBezTo>
                <a:cubicBezTo>
                  <a:pt x="163" y="324"/>
                  <a:pt x="168" y="328"/>
                  <a:pt x="175" y="328"/>
                </a:cubicBezTo>
                <a:cubicBezTo>
                  <a:pt x="176" y="328"/>
                  <a:pt x="178" y="328"/>
                  <a:pt x="179" y="328"/>
                </a:cubicBezTo>
                <a:cubicBezTo>
                  <a:pt x="186" y="325"/>
                  <a:pt x="191" y="317"/>
                  <a:pt x="189" y="310"/>
                </a:cubicBezTo>
                <a:cubicBezTo>
                  <a:pt x="188" y="306"/>
                  <a:pt x="187" y="301"/>
                  <a:pt x="186" y="299"/>
                </a:cubicBezTo>
                <a:cubicBezTo>
                  <a:pt x="186" y="295"/>
                  <a:pt x="185" y="291"/>
                  <a:pt x="185" y="287"/>
                </a:cubicBezTo>
                <a:cubicBezTo>
                  <a:pt x="184" y="278"/>
                  <a:pt x="184" y="270"/>
                  <a:pt x="184" y="262"/>
                </a:cubicBezTo>
                <a:cubicBezTo>
                  <a:pt x="185" y="253"/>
                  <a:pt x="185" y="245"/>
                  <a:pt x="187" y="237"/>
                </a:cubicBezTo>
                <a:cubicBezTo>
                  <a:pt x="189" y="228"/>
                  <a:pt x="191" y="221"/>
                  <a:pt x="194" y="214"/>
                </a:cubicBezTo>
                <a:cubicBezTo>
                  <a:pt x="195" y="211"/>
                  <a:pt x="194" y="207"/>
                  <a:pt x="191" y="205"/>
                </a:cubicBezTo>
                <a:close/>
                <a:moveTo>
                  <a:pt x="263" y="333"/>
                </a:moveTo>
                <a:cubicBezTo>
                  <a:pt x="261" y="333"/>
                  <a:pt x="260" y="333"/>
                  <a:pt x="258" y="334"/>
                </a:cubicBezTo>
                <a:cubicBezTo>
                  <a:pt x="254" y="335"/>
                  <a:pt x="250" y="338"/>
                  <a:pt x="248" y="342"/>
                </a:cubicBezTo>
                <a:cubicBezTo>
                  <a:pt x="246" y="345"/>
                  <a:pt x="245" y="350"/>
                  <a:pt x="246" y="354"/>
                </a:cubicBezTo>
                <a:cubicBezTo>
                  <a:pt x="248" y="362"/>
                  <a:pt x="255" y="367"/>
                  <a:pt x="262" y="367"/>
                </a:cubicBezTo>
                <a:cubicBezTo>
                  <a:pt x="264" y="367"/>
                  <a:pt x="265" y="366"/>
                  <a:pt x="267" y="366"/>
                </a:cubicBezTo>
                <a:cubicBezTo>
                  <a:pt x="276" y="364"/>
                  <a:pt x="281" y="354"/>
                  <a:pt x="279" y="345"/>
                </a:cubicBezTo>
                <a:cubicBezTo>
                  <a:pt x="277" y="338"/>
                  <a:pt x="270" y="333"/>
                  <a:pt x="263" y="333"/>
                </a:cubicBezTo>
                <a:close/>
                <a:moveTo>
                  <a:pt x="356" y="230"/>
                </a:moveTo>
                <a:cubicBezTo>
                  <a:pt x="347" y="232"/>
                  <a:pt x="341" y="240"/>
                  <a:pt x="343" y="249"/>
                </a:cubicBezTo>
                <a:cubicBezTo>
                  <a:pt x="345" y="257"/>
                  <a:pt x="351" y="263"/>
                  <a:pt x="359" y="263"/>
                </a:cubicBezTo>
                <a:cubicBezTo>
                  <a:pt x="360" y="263"/>
                  <a:pt x="362" y="263"/>
                  <a:pt x="363" y="263"/>
                </a:cubicBezTo>
                <a:cubicBezTo>
                  <a:pt x="367" y="262"/>
                  <a:pt x="371" y="259"/>
                  <a:pt x="373" y="256"/>
                </a:cubicBezTo>
                <a:cubicBezTo>
                  <a:pt x="376" y="252"/>
                  <a:pt x="377" y="247"/>
                  <a:pt x="376" y="243"/>
                </a:cubicBezTo>
                <a:cubicBezTo>
                  <a:pt x="374" y="234"/>
                  <a:pt x="365" y="228"/>
                  <a:pt x="356" y="230"/>
                </a:cubicBezTo>
                <a:close/>
                <a:moveTo>
                  <a:pt x="383" y="114"/>
                </a:moveTo>
                <a:cubicBezTo>
                  <a:pt x="381" y="110"/>
                  <a:pt x="376" y="108"/>
                  <a:pt x="372" y="108"/>
                </a:cubicBezTo>
                <a:cubicBezTo>
                  <a:pt x="363" y="107"/>
                  <a:pt x="355" y="114"/>
                  <a:pt x="354" y="123"/>
                </a:cubicBezTo>
                <a:cubicBezTo>
                  <a:pt x="354" y="128"/>
                  <a:pt x="355" y="132"/>
                  <a:pt x="358" y="136"/>
                </a:cubicBezTo>
                <a:cubicBezTo>
                  <a:pt x="361" y="139"/>
                  <a:pt x="365" y="141"/>
                  <a:pt x="370" y="141"/>
                </a:cubicBezTo>
                <a:cubicBezTo>
                  <a:pt x="370" y="141"/>
                  <a:pt x="370" y="141"/>
                  <a:pt x="371" y="141"/>
                </a:cubicBezTo>
                <a:cubicBezTo>
                  <a:pt x="380" y="141"/>
                  <a:pt x="387" y="134"/>
                  <a:pt x="388" y="126"/>
                </a:cubicBezTo>
                <a:cubicBezTo>
                  <a:pt x="388" y="121"/>
                  <a:pt x="386" y="117"/>
                  <a:pt x="383" y="114"/>
                </a:cubicBezTo>
                <a:close/>
                <a:moveTo>
                  <a:pt x="281" y="35"/>
                </a:moveTo>
                <a:cubicBezTo>
                  <a:pt x="283" y="35"/>
                  <a:pt x="284" y="35"/>
                  <a:pt x="285" y="35"/>
                </a:cubicBezTo>
                <a:cubicBezTo>
                  <a:pt x="294" y="33"/>
                  <a:pt x="300" y="24"/>
                  <a:pt x="298" y="15"/>
                </a:cubicBezTo>
                <a:cubicBezTo>
                  <a:pt x="296" y="6"/>
                  <a:pt x="287" y="0"/>
                  <a:pt x="278" y="2"/>
                </a:cubicBezTo>
                <a:cubicBezTo>
                  <a:pt x="274" y="3"/>
                  <a:pt x="270" y="5"/>
                  <a:pt x="268" y="9"/>
                </a:cubicBezTo>
                <a:cubicBezTo>
                  <a:pt x="265" y="13"/>
                  <a:pt x="264" y="17"/>
                  <a:pt x="265" y="21"/>
                </a:cubicBezTo>
                <a:cubicBezTo>
                  <a:pt x="267" y="29"/>
                  <a:pt x="274" y="35"/>
                  <a:pt x="281" y="35"/>
                </a:cubicBezTo>
                <a:close/>
                <a:moveTo>
                  <a:pt x="32" y="120"/>
                </a:moveTo>
                <a:cubicBezTo>
                  <a:pt x="33" y="120"/>
                  <a:pt x="34" y="120"/>
                  <a:pt x="36" y="119"/>
                </a:cubicBezTo>
                <a:cubicBezTo>
                  <a:pt x="45" y="117"/>
                  <a:pt x="50" y="108"/>
                  <a:pt x="48" y="99"/>
                </a:cubicBezTo>
                <a:cubicBezTo>
                  <a:pt x="46" y="92"/>
                  <a:pt x="40" y="86"/>
                  <a:pt x="32" y="86"/>
                </a:cubicBezTo>
                <a:cubicBezTo>
                  <a:pt x="30" y="86"/>
                  <a:pt x="29" y="86"/>
                  <a:pt x="28" y="87"/>
                </a:cubicBezTo>
                <a:cubicBezTo>
                  <a:pt x="24" y="88"/>
                  <a:pt x="20" y="90"/>
                  <a:pt x="18" y="94"/>
                </a:cubicBezTo>
                <a:cubicBezTo>
                  <a:pt x="15" y="98"/>
                  <a:pt x="14" y="103"/>
                  <a:pt x="16" y="107"/>
                </a:cubicBezTo>
                <a:cubicBezTo>
                  <a:pt x="17" y="114"/>
                  <a:pt x="24" y="120"/>
                  <a:pt x="32" y="120"/>
                </a:cubicBezTo>
                <a:close/>
                <a:moveTo>
                  <a:pt x="71" y="288"/>
                </a:moveTo>
                <a:cubicBezTo>
                  <a:pt x="69" y="288"/>
                  <a:pt x="66" y="289"/>
                  <a:pt x="64" y="290"/>
                </a:cubicBezTo>
                <a:cubicBezTo>
                  <a:pt x="60" y="292"/>
                  <a:pt x="57" y="296"/>
                  <a:pt x="55" y="300"/>
                </a:cubicBezTo>
                <a:cubicBezTo>
                  <a:pt x="54" y="304"/>
                  <a:pt x="54" y="309"/>
                  <a:pt x="56" y="313"/>
                </a:cubicBezTo>
                <a:cubicBezTo>
                  <a:pt x="59" y="318"/>
                  <a:pt x="65" y="322"/>
                  <a:pt x="71" y="322"/>
                </a:cubicBezTo>
                <a:cubicBezTo>
                  <a:pt x="74" y="322"/>
                  <a:pt x="76" y="321"/>
                  <a:pt x="79" y="320"/>
                </a:cubicBezTo>
                <a:cubicBezTo>
                  <a:pt x="83" y="318"/>
                  <a:pt x="86" y="315"/>
                  <a:pt x="87" y="311"/>
                </a:cubicBezTo>
                <a:cubicBezTo>
                  <a:pt x="89" y="306"/>
                  <a:pt x="88" y="302"/>
                  <a:pt x="86" y="298"/>
                </a:cubicBezTo>
                <a:cubicBezTo>
                  <a:pt x="84" y="292"/>
                  <a:pt x="78" y="288"/>
                  <a:pt x="71" y="288"/>
                </a:cubicBezTo>
                <a:close/>
                <a:moveTo>
                  <a:pt x="170" y="341"/>
                </a:moveTo>
                <a:cubicBezTo>
                  <a:pt x="168" y="341"/>
                  <a:pt x="167" y="341"/>
                  <a:pt x="166" y="342"/>
                </a:cubicBezTo>
                <a:cubicBezTo>
                  <a:pt x="157" y="344"/>
                  <a:pt x="151" y="353"/>
                  <a:pt x="154" y="362"/>
                </a:cubicBezTo>
                <a:cubicBezTo>
                  <a:pt x="156" y="369"/>
                  <a:pt x="162" y="374"/>
                  <a:pt x="170" y="374"/>
                </a:cubicBezTo>
                <a:cubicBezTo>
                  <a:pt x="171" y="374"/>
                  <a:pt x="173" y="374"/>
                  <a:pt x="174" y="374"/>
                </a:cubicBezTo>
                <a:cubicBezTo>
                  <a:pt x="179" y="373"/>
                  <a:pt x="182" y="370"/>
                  <a:pt x="184" y="366"/>
                </a:cubicBezTo>
                <a:cubicBezTo>
                  <a:pt x="187" y="362"/>
                  <a:pt x="187" y="358"/>
                  <a:pt x="186" y="353"/>
                </a:cubicBezTo>
                <a:cubicBezTo>
                  <a:pt x="184" y="346"/>
                  <a:pt x="177" y="341"/>
                  <a:pt x="170" y="341"/>
                </a:cubicBezTo>
                <a:close/>
                <a:moveTo>
                  <a:pt x="65" y="193"/>
                </a:moveTo>
                <a:cubicBezTo>
                  <a:pt x="65" y="193"/>
                  <a:pt x="66" y="191"/>
                  <a:pt x="68" y="190"/>
                </a:cubicBezTo>
                <a:cubicBezTo>
                  <a:pt x="69" y="188"/>
                  <a:pt x="71" y="187"/>
                  <a:pt x="72" y="186"/>
                </a:cubicBezTo>
                <a:cubicBezTo>
                  <a:pt x="75" y="183"/>
                  <a:pt x="79" y="181"/>
                  <a:pt x="82" y="179"/>
                </a:cubicBezTo>
                <a:cubicBezTo>
                  <a:pt x="89" y="175"/>
                  <a:pt x="97" y="172"/>
                  <a:pt x="105" y="170"/>
                </a:cubicBezTo>
                <a:cubicBezTo>
                  <a:pt x="113" y="169"/>
                  <a:pt x="122" y="168"/>
                  <a:pt x="130" y="168"/>
                </a:cubicBezTo>
                <a:cubicBezTo>
                  <a:pt x="131" y="168"/>
                  <a:pt x="131" y="168"/>
                  <a:pt x="131" y="168"/>
                </a:cubicBezTo>
                <a:cubicBezTo>
                  <a:pt x="141" y="168"/>
                  <a:pt x="150" y="169"/>
                  <a:pt x="157" y="172"/>
                </a:cubicBezTo>
                <a:cubicBezTo>
                  <a:pt x="160" y="173"/>
                  <a:pt x="163" y="171"/>
                  <a:pt x="165" y="169"/>
                </a:cubicBezTo>
                <a:cubicBezTo>
                  <a:pt x="167" y="166"/>
                  <a:pt x="165" y="162"/>
                  <a:pt x="162" y="160"/>
                </a:cubicBezTo>
                <a:cubicBezTo>
                  <a:pt x="152" y="154"/>
                  <a:pt x="142" y="152"/>
                  <a:pt x="133" y="151"/>
                </a:cubicBezTo>
                <a:cubicBezTo>
                  <a:pt x="123" y="149"/>
                  <a:pt x="113" y="149"/>
                  <a:pt x="102" y="150"/>
                </a:cubicBezTo>
                <a:cubicBezTo>
                  <a:pt x="92" y="150"/>
                  <a:pt x="81" y="153"/>
                  <a:pt x="71" y="157"/>
                </a:cubicBezTo>
                <a:cubicBezTo>
                  <a:pt x="66" y="159"/>
                  <a:pt x="61" y="161"/>
                  <a:pt x="57" y="164"/>
                </a:cubicBezTo>
                <a:cubicBezTo>
                  <a:pt x="54" y="165"/>
                  <a:pt x="52" y="167"/>
                  <a:pt x="50" y="169"/>
                </a:cubicBezTo>
                <a:cubicBezTo>
                  <a:pt x="47" y="171"/>
                  <a:pt x="45" y="172"/>
                  <a:pt x="43" y="175"/>
                </a:cubicBezTo>
                <a:cubicBezTo>
                  <a:pt x="42" y="175"/>
                  <a:pt x="42" y="175"/>
                  <a:pt x="42" y="175"/>
                </a:cubicBezTo>
                <a:cubicBezTo>
                  <a:pt x="41" y="176"/>
                  <a:pt x="41" y="177"/>
                  <a:pt x="40" y="178"/>
                </a:cubicBezTo>
                <a:cubicBezTo>
                  <a:pt x="36" y="184"/>
                  <a:pt x="38" y="193"/>
                  <a:pt x="45" y="198"/>
                </a:cubicBezTo>
                <a:cubicBezTo>
                  <a:pt x="47" y="199"/>
                  <a:pt x="50" y="200"/>
                  <a:pt x="52" y="200"/>
                </a:cubicBezTo>
                <a:cubicBezTo>
                  <a:pt x="57" y="200"/>
                  <a:pt x="62" y="197"/>
                  <a:pt x="65" y="193"/>
                </a:cubicBezTo>
                <a:close/>
                <a:moveTo>
                  <a:pt x="6" y="203"/>
                </a:moveTo>
                <a:cubicBezTo>
                  <a:pt x="0" y="210"/>
                  <a:pt x="1" y="221"/>
                  <a:pt x="8" y="227"/>
                </a:cubicBezTo>
                <a:cubicBezTo>
                  <a:pt x="11" y="229"/>
                  <a:pt x="15" y="231"/>
                  <a:pt x="19" y="231"/>
                </a:cubicBezTo>
                <a:cubicBezTo>
                  <a:pt x="24" y="231"/>
                  <a:pt x="29" y="229"/>
                  <a:pt x="32" y="225"/>
                </a:cubicBezTo>
                <a:cubicBezTo>
                  <a:pt x="38" y="218"/>
                  <a:pt x="37" y="207"/>
                  <a:pt x="30" y="201"/>
                </a:cubicBezTo>
                <a:cubicBezTo>
                  <a:pt x="23" y="196"/>
                  <a:pt x="12" y="197"/>
                  <a:pt x="6" y="203"/>
                </a:cubicBezTo>
                <a:close/>
              </a:path>
            </a:pathLst>
          </a:custGeom>
          <a:solidFill>
            <a:srgbClr val="FCD116"/>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TextBox 22"/>
          <p:cNvSpPr txBox="1"/>
          <p:nvPr/>
        </p:nvSpPr>
        <p:spPr>
          <a:xfrm>
            <a:off x="842797" y="5930929"/>
            <a:ext cx="867018" cy="61551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DEV</a:t>
            </a:r>
          </a:p>
        </p:txBody>
      </p:sp>
      <p:sp>
        <p:nvSpPr>
          <p:cNvPr id="24" name="TextBox 23"/>
          <p:cNvSpPr txBox="1"/>
          <p:nvPr/>
        </p:nvSpPr>
        <p:spPr>
          <a:xfrm>
            <a:off x="5945128" y="5930929"/>
            <a:ext cx="855797" cy="61551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OPS</a:t>
            </a:r>
          </a:p>
        </p:txBody>
      </p:sp>
      <p:sp>
        <p:nvSpPr>
          <p:cNvPr id="3" name="Explosion 1 2"/>
          <p:cNvSpPr/>
          <p:nvPr/>
        </p:nvSpPr>
        <p:spPr bwMode="auto">
          <a:xfrm>
            <a:off x="8270162" y="2610493"/>
            <a:ext cx="3600216" cy="3600216"/>
          </a:xfrm>
          <a:prstGeom prst="irregularSeal1">
            <a:avLst/>
          </a:prstGeom>
          <a:solidFill>
            <a:srgbClr val="FFF1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Explosion 1 4"/>
          <p:cNvSpPr/>
          <p:nvPr/>
        </p:nvSpPr>
        <p:spPr bwMode="auto">
          <a:xfrm rot="9900000">
            <a:off x="8714202" y="2986029"/>
            <a:ext cx="2647405" cy="2647405"/>
          </a:xfrm>
          <a:prstGeom prst="irregularSeal1">
            <a:avLst/>
          </a:prstGeom>
          <a:solidFill>
            <a:srgbClr val="FFB9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Explosion 1 5"/>
          <p:cNvSpPr/>
          <p:nvPr/>
        </p:nvSpPr>
        <p:spPr bwMode="auto">
          <a:xfrm rot="5400000">
            <a:off x="9233488" y="3473807"/>
            <a:ext cx="1879216" cy="1879216"/>
          </a:xfrm>
          <a:prstGeom prst="irregularSeal1">
            <a:avLst/>
          </a:prstGeom>
          <a:solidFill>
            <a:srgbClr val="DC3C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Freeform 57"/>
          <p:cNvSpPr>
            <a:spLocks noEditPoints="1"/>
          </p:cNvSpPr>
          <p:nvPr/>
        </p:nvSpPr>
        <p:spPr bwMode="auto">
          <a:xfrm>
            <a:off x="1103094" y="2723076"/>
            <a:ext cx="642337" cy="662846"/>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pPr marL="0" marR="0" lvl="0" indent="0" algn="l" defTabSz="896175"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4244018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0"/>
                                  </p:stCondLst>
                                  <p:childTnLst>
                                    <p:animMotion origin="layout" path="M 1.42967E-6 -0.00023 L 0.05591 -0.13618 C 0.07008 -0.16682 0.07531 -0.17181 0.0854 -0.18497 C 0.09535 -0.19791 0.10518 -0.20653 0.11667 -0.2138 C 0.12803 -0.22106 0.1422 -0.22696 0.15496 -0.22946 C 0.16773 -0.23195 0.18215 -0.23173 0.19377 -0.229 C 0.20513 -0.22605 0.21432 -0.22038 0.22428 -0.21244 C 0.23385 -0.20449 0.24419 -0.19541 0.25147 -0.18111 C 0.25874 -0.16704 0.26334 -0.1532 0.26793 -0.12755 C 0.27291 -0.10145 0.27495 -0.07444 0.2784 -0.02746 C 0.28185 0.01929 0.28249 0.05039 0.28363 0.08103 C 0.28427 0.10168 0.28657 0.1439 0.28746 0.16046 " pathEditMode="relative" rAng="0" ptsTypes="AAAAAAAAAAAA">
                                      <p:cBhvr>
                                        <p:cTn id="6" dur="2000" fill="hold"/>
                                        <p:tgtEl>
                                          <p:spTgt spid="27"/>
                                        </p:tgtEl>
                                        <p:attrNameLst>
                                          <p:attrName>ppt_x</p:attrName>
                                          <p:attrName>ppt_y</p:attrName>
                                        </p:attrNameLst>
                                      </p:cBhvr>
                                      <p:rCtr x="14373" y="-3518"/>
                                    </p:animMotion>
                                  </p:childTnLst>
                                </p:cTn>
                              </p:par>
                              <p:par>
                                <p:cTn id="7" presetID="0" presetClass="path" presetSubtype="0" accel="50000" decel="50000" fill="hold" grpId="0" nodeType="withEffect">
                                  <p:stCondLst>
                                    <p:cond delay="0"/>
                                  </p:stCondLst>
                                  <p:childTnLst>
                                    <p:animMotion origin="layout" path="M 1.42967E-6 -0.00023 L 0.05591 -0.13618 C 0.07008 -0.16682 0.07531 -0.17181 0.0854 -0.18497 C 0.09535 -0.19791 0.10518 -0.20653 0.11667 -0.2138 C 0.12803 -0.22106 0.1422 -0.22696 0.15496 -0.22946 C 0.16773 -0.23195 0.18215 -0.23173 0.19377 -0.229 C 0.20513 -0.22605 0.21432 -0.22038 0.22428 -0.21244 C 0.23385 -0.20449 0.24419 -0.19541 0.25147 -0.18111 C 0.25874 -0.16704 0.26334 -0.1532 0.26793 -0.12755 C 0.27291 -0.10145 0.27495 -0.07444 0.2784 -0.02746 C 0.28185 0.01929 0.28249 0.05039 0.28363 0.08103 C 0.28427 0.10168 0.28657 0.1439 0.28746 0.16046 " pathEditMode="relative" rAng="0" ptsTypes="AAAAAAAAAAAA">
                                      <p:cBhvr>
                                        <p:cTn id="8" dur="2000" fill="hold"/>
                                        <p:tgtEl>
                                          <p:spTgt spid="26"/>
                                        </p:tgtEl>
                                        <p:attrNameLst>
                                          <p:attrName>ppt_x</p:attrName>
                                          <p:attrName>ppt_y</p:attrName>
                                        </p:attrNameLst>
                                      </p:cBhvr>
                                      <p:rCtr x="14373" y="-3518"/>
                                    </p:animMotion>
                                  </p:childTnLst>
                                </p:cTn>
                              </p:par>
                            </p:childTnLst>
                          </p:cTn>
                        </p:par>
                        <p:par>
                          <p:cTn id="9" fill="hold">
                            <p:stCondLst>
                              <p:cond delay="2000"/>
                            </p:stCondLst>
                            <p:childTnLst>
                              <p:par>
                                <p:cTn id="10" presetID="10" presetClass="entr" presetSubtype="0" fill="hold" nodeType="afterEffect">
                                  <p:stCondLst>
                                    <p:cond delay="3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2800"/>
                            </p:stCondLst>
                            <p:childTnLst>
                              <p:par>
                                <p:cTn id="14" presetID="10" presetClass="entr" presetSubtype="0" fill="hold" nodeType="afterEffect">
                                  <p:stCondLst>
                                    <p:cond delay="3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grpId="1" nodeType="withEffect">
                                  <p:stCondLst>
                                    <p:cond delay="3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22" presetClass="exit" presetSubtype="1" fill="hold" grpId="0" nodeType="withEffect">
                                  <p:stCondLst>
                                    <p:cond delay="300"/>
                                  </p:stCondLst>
                                  <p:childTnLst>
                                    <p:animEffect transition="out" filter="wipe(up)">
                                      <p:cBhvr>
                                        <p:cTn id="21" dur="3000"/>
                                        <p:tgtEl>
                                          <p:spTgt spid="16"/>
                                        </p:tgtEl>
                                      </p:cBhvr>
                                    </p:animEffect>
                                    <p:set>
                                      <p:cBhvr>
                                        <p:cTn id="22" dur="1" fill="hold">
                                          <p:stCondLst>
                                            <p:cond delay="2999"/>
                                          </p:stCondLst>
                                        </p:cTn>
                                        <p:tgtEl>
                                          <p:spTgt spid="16"/>
                                        </p:tgtEl>
                                        <p:attrNameLst>
                                          <p:attrName>style.visibility</p:attrName>
                                        </p:attrNameLst>
                                      </p:cBhvr>
                                      <p:to>
                                        <p:strVal val="hidden"/>
                                      </p:to>
                                    </p:set>
                                  </p:childTnLst>
                                </p:cTn>
                              </p:par>
                              <p:par>
                                <p:cTn id="23" presetID="10" presetClass="entr" presetSubtype="0" fill="hold" grpId="1" nodeType="withEffect">
                                  <p:stCondLst>
                                    <p:cond delay="30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0" presetClass="path" presetSubtype="0" accel="50000" decel="50000" fill="hold" grpId="0" nodeType="withEffect">
                                  <p:stCondLst>
                                    <p:cond delay="300"/>
                                  </p:stCondLst>
                                  <p:childTnLst>
                                    <p:animMotion origin="layout" path="M -1.1616E-6 -3.6768E-7 L -0.01302 0.03336 L -0.00996 0.04017 L 0.00268 0.05197 L 0.00332 0.06082 L 0.00038 0.07557 L -0.00383 0.08919 " pathEditMode="relative" ptsTypes="AAAAAAA">
                                      <p:cBhvr>
                                        <p:cTn id="27" dur="3000" fill="hold"/>
                                        <p:tgtEl>
                                          <p:spTgt spid="17"/>
                                        </p:tgtEl>
                                        <p:attrNameLst>
                                          <p:attrName>ppt_x</p:attrName>
                                          <p:attrName>ppt_y</p:attrName>
                                        </p:attrNameLst>
                                      </p:cBhvr>
                                    </p:animMotion>
                                  </p:childTnLst>
                                </p:cTn>
                              </p:par>
                              <p:par>
                                <p:cTn id="28" presetID="26" presetClass="emph" presetSubtype="0" repeatCount="10000" fill="hold" grpId="2" nodeType="withEffect">
                                  <p:stCondLst>
                                    <p:cond delay="300"/>
                                  </p:stCondLst>
                                  <p:childTnLst>
                                    <p:animEffect transition="out" filter="fade">
                                      <p:cBhvr>
                                        <p:cTn id="29" dur="300" tmFilter="0, 0; .2, .5; .8, .5; 1, 0"/>
                                        <p:tgtEl>
                                          <p:spTgt spid="17"/>
                                        </p:tgtEl>
                                      </p:cBhvr>
                                    </p:animEffect>
                                    <p:animScale>
                                      <p:cBhvr>
                                        <p:cTn id="30" dur="150" autoRev="1" fill="hold"/>
                                        <p:tgtEl>
                                          <p:spTgt spid="17"/>
                                        </p:tgtEl>
                                      </p:cBhvr>
                                      <p:by x="105000" y="105000"/>
                                    </p:animScale>
                                  </p:childTnLst>
                                </p:cTn>
                              </p:par>
                              <p:par>
                                <p:cTn id="31" presetID="27" presetClass="emph" presetSubtype="0" repeatCount="10000" fill="remove" grpId="3" nodeType="withEffect">
                                  <p:stCondLst>
                                    <p:cond delay="300"/>
                                  </p:stCondLst>
                                  <p:childTnLst>
                                    <p:animClr clrSpc="rgb" dir="cw">
                                      <p:cBhvr override="childStyle">
                                        <p:cTn id="32" dur="150" autoRev="1" fill="remove"/>
                                        <p:tgtEl>
                                          <p:spTgt spid="17"/>
                                        </p:tgtEl>
                                        <p:attrNameLst>
                                          <p:attrName>style.color</p:attrName>
                                        </p:attrNameLst>
                                      </p:cBhvr>
                                      <p:to>
                                        <a:srgbClr val="FFFF00"/>
                                      </p:to>
                                    </p:animClr>
                                    <p:animClr clrSpc="rgb" dir="cw">
                                      <p:cBhvr>
                                        <p:cTn id="33" dur="150" autoRev="1" fill="remove"/>
                                        <p:tgtEl>
                                          <p:spTgt spid="17"/>
                                        </p:tgtEl>
                                        <p:attrNameLst>
                                          <p:attrName>fillcolor</p:attrName>
                                        </p:attrNameLst>
                                      </p:cBhvr>
                                      <p:to>
                                        <a:srgbClr val="FFFF00"/>
                                      </p:to>
                                    </p:animClr>
                                    <p:set>
                                      <p:cBhvr>
                                        <p:cTn id="34" dur="150" autoRev="1" fill="remove"/>
                                        <p:tgtEl>
                                          <p:spTgt spid="17"/>
                                        </p:tgtEl>
                                        <p:attrNameLst>
                                          <p:attrName>fill.type</p:attrName>
                                        </p:attrNameLst>
                                      </p:cBhvr>
                                      <p:to>
                                        <p:strVal val="solid"/>
                                      </p:to>
                                    </p:set>
                                    <p:set>
                                      <p:cBhvr>
                                        <p:cTn id="35" dur="150" autoRev="1" fill="remove"/>
                                        <p:tgtEl>
                                          <p:spTgt spid="17"/>
                                        </p:tgtEl>
                                        <p:attrNameLst>
                                          <p:attrName>fill.on</p:attrName>
                                        </p:attrNameLst>
                                      </p:cBhvr>
                                      <p:to>
                                        <p:strVal val="true"/>
                                      </p:to>
                                    </p:set>
                                  </p:childTnLst>
                                </p:cTn>
                              </p:par>
                              <p:par>
                                <p:cTn id="36" presetID="53" presetClass="entr" presetSubtype="16" fill="hold" grpId="0" nodeType="withEffect">
                                  <p:stCondLst>
                                    <p:cond delay="2900"/>
                                  </p:stCondLst>
                                  <p:childTnLst>
                                    <p:set>
                                      <p:cBhvr>
                                        <p:cTn id="37" dur="1" fill="hold">
                                          <p:stCondLst>
                                            <p:cond delay="0"/>
                                          </p:stCondLst>
                                        </p:cTn>
                                        <p:tgtEl>
                                          <p:spTgt spid="3"/>
                                        </p:tgtEl>
                                        <p:attrNameLst>
                                          <p:attrName>style.visibility</p:attrName>
                                        </p:attrNameLst>
                                      </p:cBhvr>
                                      <p:to>
                                        <p:strVal val="visible"/>
                                      </p:to>
                                    </p:set>
                                    <p:anim calcmode="lin" valueType="num">
                                      <p:cBhvr>
                                        <p:cTn id="38" dur="500" fill="hold"/>
                                        <p:tgtEl>
                                          <p:spTgt spid="3"/>
                                        </p:tgtEl>
                                        <p:attrNameLst>
                                          <p:attrName>ppt_w</p:attrName>
                                        </p:attrNameLst>
                                      </p:cBhvr>
                                      <p:tavLst>
                                        <p:tav tm="0">
                                          <p:val>
                                            <p:fltVal val="0"/>
                                          </p:val>
                                        </p:tav>
                                        <p:tav tm="100000">
                                          <p:val>
                                            <p:strVal val="#ppt_w"/>
                                          </p:val>
                                        </p:tav>
                                      </p:tavLst>
                                    </p:anim>
                                    <p:anim calcmode="lin" valueType="num">
                                      <p:cBhvr>
                                        <p:cTn id="39" dur="500" fill="hold"/>
                                        <p:tgtEl>
                                          <p:spTgt spid="3"/>
                                        </p:tgtEl>
                                        <p:attrNameLst>
                                          <p:attrName>ppt_h</p:attrName>
                                        </p:attrNameLst>
                                      </p:cBhvr>
                                      <p:tavLst>
                                        <p:tav tm="0">
                                          <p:val>
                                            <p:fltVal val="0"/>
                                          </p:val>
                                        </p:tav>
                                        <p:tav tm="100000">
                                          <p:val>
                                            <p:strVal val="#ppt_h"/>
                                          </p:val>
                                        </p:tav>
                                      </p:tavLst>
                                    </p:anim>
                                    <p:animEffect transition="in" filter="fade">
                                      <p:cBhvr>
                                        <p:cTn id="40" dur="500"/>
                                        <p:tgtEl>
                                          <p:spTgt spid="3"/>
                                        </p:tgtEl>
                                      </p:cBhvr>
                                    </p:animEffect>
                                  </p:childTnLst>
                                </p:cTn>
                              </p:par>
                              <p:par>
                                <p:cTn id="41" presetID="53" presetClass="entr" presetSubtype="16" fill="hold" grpId="0" nodeType="withEffect">
                                  <p:stCondLst>
                                    <p:cond delay="3200"/>
                                  </p:stCondLst>
                                  <p:childTnLst>
                                    <p:set>
                                      <p:cBhvr>
                                        <p:cTn id="42" dur="1" fill="hold">
                                          <p:stCondLst>
                                            <p:cond delay="0"/>
                                          </p:stCondLst>
                                        </p:cTn>
                                        <p:tgtEl>
                                          <p:spTgt spid="5"/>
                                        </p:tgtEl>
                                        <p:attrNameLst>
                                          <p:attrName>style.visibility</p:attrName>
                                        </p:attrNameLst>
                                      </p:cBhvr>
                                      <p:to>
                                        <p:strVal val="visible"/>
                                      </p:to>
                                    </p:set>
                                    <p:anim calcmode="lin" valueType="num">
                                      <p:cBhvr>
                                        <p:cTn id="43" dur="500" fill="hold"/>
                                        <p:tgtEl>
                                          <p:spTgt spid="5"/>
                                        </p:tgtEl>
                                        <p:attrNameLst>
                                          <p:attrName>ppt_w</p:attrName>
                                        </p:attrNameLst>
                                      </p:cBhvr>
                                      <p:tavLst>
                                        <p:tav tm="0">
                                          <p:val>
                                            <p:fltVal val="0"/>
                                          </p:val>
                                        </p:tav>
                                        <p:tav tm="100000">
                                          <p:val>
                                            <p:strVal val="#ppt_w"/>
                                          </p:val>
                                        </p:tav>
                                      </p:tavLst>
                                    </p:anim>
                                    <p:anim calcmode="lin" valueType="num">
                                      <p:cBhvr>
                                        <p:cTn id="44" dur="500" fill="hold"/>
                                        <p:tgtEl>
                                          <p:spTgt spid="5"/>
                                        </p:tgtEl>
                                        <p:attrNameLst>
                                          <p:attrName>ppt_h</p:attrName>
                                        </p:attrNameLst>
                                      </p:cBhvr>
                                      <p:tavLst>
                                        <p:tav tm="0">
                                          <p:val>
                                            <p:fltVal val="0"/>
                                          </p:val>
                                        </p:tav>
                                        <p:tav tm="100000">
                                          <p:val>
                                            <p:strVal val="#ppt_h"/>
                                          </p:val>
                                        </p:tav>
                                      </p:tavLst>
                                    </p:anim>
                                    <p:animEffect transition="in" filter="fade">
                                      <p:cBhvr>
                                        <p:cTn id="45" dur="500"/>
                                        <p:tgtEl>
                                          <p:spTgt spid="5"/>
                                        </p:tgtEl>
                                      </p:cBhvr>
                                    </p:animEffect>
                                  </p:childTnLst>
                                </p:cTn>
                              </p:par>
                              <p:par>
                                <p:cTn id="46" presetID="53" presetClass="entr" presetSubtype="16" fill="hold" grpId="0" nodeType="withEffect">
                                  <p:stCondLst>
                                    <p:cond delay="3500"/>
                                  </p:stCondLst>
                                  <p:childTnLst>
                                    <p:set>
                                      <p:cBhvr>
                                        <p:cTn id="47" dur="1" fill="hold">
                                          <p:stCondLst>
                                            <p:cond delay="0"/>
                                          </p:stCondLst>
                                        </p:cTn>
                                        <p:tgtEl>
                                          <p:spTgt spid="6"/>
                                        </p:tgtEl>
                                        <p:attrNameLst>
                                          <p:attrName>style.visibility</p:attrName>
                                        </p:attrNameLst>
                                      </p:cBhvr>
                                      <p:to>
                                        <p:strVal val="visible"/>
                                      </p:to>
                                    </p:set>
                                    <p:anim calcmode="lin" valueType="num">
                                      <p:cBhvr>
                                        <p:cTn id="48" dur="500" fill="hold"/>
                                        <p:tgtEl>
                                          <p:spTgt spid="6"/>
                                        </p:tgtEl>
                                        <p:attrNameLst>
                                          <p:attrName>ppt_w</p:attrName>
                                        </p:attrNameLst>
                                      </p:cBhvr>
                                      <p:tavLst>
                                        <p:tav tm="0">
                                          <p:val>
                                            <p:fltVal val="0"/>
                                          </p:val>
                                        </p:tav>
                                        <p:tav tm="100000">
                                          <p:val>
                                            <p:strVal val="#ppt_w"/>
                                          </p:val>
                                        </p:tav>
                                      </p:tavLst>
                                    </p:anim>
                                    <p:anim calcmode="lin" valueType="num">
                                      <p:cBhvr>
                                        <p:cTn id="49" dur="500" fill="hold"/>
                                        <p:tgtEl>
                                          <p:spTgt spid="6"/>
                                        </p:tgtEl>
                                        <p:attrNameLst>
                                          <p:attrName>ppt_h</p:attrName>
                                        </p:attrNameLst>
                                      </p:cBhvr>
                                      <p:tavLst>
                                        <p:tav tm="0">
                                          <p:val>
                                            <p:fltVal val="0"/>
                                          </p:val>
                                        </p:tav>
                                        <p:tav tm="100000">
                                          <p:val>
                                            <p:strVal val="#ppt_h"/>
                                          </p:val>
                                        </p:tav>
                                      </p:tavLst>
                                    </p:anim>
                                    <p:animEffect transition="in" filter="fade">
                                      <p:cBhvr>
                                        <p:cTn id="5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6" grpId="0" animBg="1"/>
      <p:bldP spid="16" grpId="1" animBg="1"/>
      <p:bldP spid="17" grpId="0" animBg="1"/>
      <p:bldP spid="17" grpId="1" animBg="1"/>
      <p:bldP spid="17" grpId="2" animBg="1"/>
      <p:bldP spid="17" grpId="3" animBg="1"/>
      <p:bldP spid="3" grpId="0" animBg="1"/>
      <p:bldP spid="5" grpId="0" animBg="1"/>
      <p:bldP spid="6" grpId="0" animBg="1"/>
      <p:bldP spid="2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956991" y="613468"/>
            <a:ext cx="10487186" cy="5397039"/>
          </a:xfrm>
          <a:prstGeom prst="rect">
            <a:avLst/>
          </a:prstGeom>
        </p:spPr>
      </p:pic>
    </p:spTree>
    <p:extLst>
      <p:ext uri="{BB962C8B-B14F-4D97-AF65-F5344CB8AC3E}">
        <p14:creationId xmlns:p14="http://schemas.microsoft.com/office/powerpoint/2010/main" val="2395059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Resolving issues without </a:t>
            </a:r>
            <a:r>
              <a:rPr lang="en-US" dirty="0"/>
              <a:t>DevOps</a:t>
            </a:r>
          </a:p>
        </p:txBody>
      </p:sp>
      <p:grpSp>
        <p:nvGrpSpPr>
          <p:cNvPr id="12" name="Group 11"/>
          <p:cNvGrpSpPr/>
          <p:nvPr/>
        </p:nvGrpSpPr>
        <p:grpSpPr>
          <a:xfrm>
            <a:off x="6119580" y="1743372"/>
            <a:ext cx="4770976" cy="4141044"/>
            <a:chOff x="6242290" y="1777833"/>
            <a:chExt cx="4866644" cy="4224081"/>
          </a:xfrm>
        </p:grpSpPr>
        <p:pic>
          <p:nvPicPr>
            <p:cNvPr id="4" name="Picture 3"/>
            <p:cNvPicPr>
              <a:picLocks noChangeAspect="1"/>
            </p:cNvPicPr>
            <p:nvPr/>
          </p:nvPicPr>
          <p:blipFill>
            <a:blip r:embed="rId3"/>
            <a:stretch>
              <a:fillRect/>
            </a:stretch>
          </p:blipFill>
          <p:spPr>
            <a:xfrm>
              <a:off x="6242290" y="1777833"/>
              <a:ext cx="4866644" cy="3261596"/>
            </a:xfrm>
            <a:prstGeom prst="rect">
              <a:avLst/>
            </a:prstGeom>
          </p:spPr>
        </p:pic>
        <p:sp>
          <p:nvSpPr>
            <p:cNvPr id="5" name="TextBox 4"/>
            <p:cNvSpPr txBox="1"/>
            <p:nvPr/>
          </p:nvSpPr>
          <p:spPr>
            <a:xfrm>
              <a:off x="7329321" y="5152451"/>
              <a:ext cx="3176348" cy="849463"/>
            </a:xfrm>
            <a:prstGeom prst="rect">
              <a:avLst/>
            </a:prstGeom>
            <a:noFill/>
          </p:spPr>
          <p:txBody>
            <a:bodyPr wrap="square" lIns="179285" tIns="143428" rIns="179285" bIns="143428" rtlCol="0">
              <a:spAutoFit/>
            </a:bodyPr>
            <a:lstStyle>
              <a:defPPr>
                <a:defRPr lang="en-US"/>
              </a:defPPr>
              <a:lvl1pPr>
                <a:lnSpc>
                  <a:spcPct val="90000"/>
                </a:lnSpc>
                <a:spcAft>
                  <a:spcPts val="600"/>
                </a:spcAft>
                <a:defRPr sz="2000">
                  <a:gradFill>
                    <a:gsLst>
                      <a:gs pos="2917">
                        <a:schemeClr val="tx1"/>
                      </a:gs>
                      <a:gs pos="30000">
                        <a:schemeClr val="tx1"/>
                      </a:gs>
                    </a:gsLst>
                    <a:lin ang="5400000" scaled="0"/>
                  </a:gradFill>
                </a:defRPr>
              </a:lvl1p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Operations gets notified </a:t>
              </a:r>
              <a:br>
                <a:rPr kumimoji="0" lang="en-US" sz="196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br>
              <a:r>
                <a:rPr kumimoji="0" lang="en-US" sz="196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of application problem.</a:t>
              </a:r>
            </a:p>
          </p:txBody>
        </p:sp>
      </p:grpSp>
      <p:grpSp>
        <p:nvGrpSpPr>
          <p:cNvPr id="11" name="Group 10"/>
          <p:cNvGrpSpPr/>
          <p:nvPr/>
        </p:nvGrpSpPr>
        <p:grpSpPr>
          <a:xfrm>
            <a:off x="655670" y="1736048"/>
            <a:ext cx="4804998" cy="4112161"/>
            <a:chOff x="668817" y="1770363"/>
            <a:chExt cx="4901348" cy="4194618"/>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817" y="1770363"/>
              <a:ext cx="4901348" cy="3264678"/>
            </a:xfrm>
            <a:prstGeom prst="rect">
              <a:avLst/>
            </a:prstGeom>
          </p:spPr>
        </p:pic>
        <p:sp>
          <p:nvSpPr>
            <p:cNvPr id="8" name="TextBox 7"/>
            <p:cNvSpPr txBox="1"/>
            <p:nvPr/>
          </p:nvSpPr>
          <p:spPr>
            <a:xfrm>
              <a:off x="1565344" y="5115518"/>
              <a:ext cx="3111602" cy="849463"/>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Customer finds problem </a:t>
              </a:r>
              <a:br>
                <a:rPr kumimoji="0" lang="en-US" sz="196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br>
              <a:r>
                <a:rPr kumimoji="0" lang="en-US" sz="196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with your application.</a:t>
              </a:r>
            </a:p>
          </p:txBody>
        </p:sp>
      </p:grpSp>
      <p:grpSp>
        <p:nvGrpSpPr>
          <p:cNvPr id="22" name="Group 21"/>
          <p:cNvGrpSpPr/>
          <p:nvPr/>
        </p:nvGrpSpPr>
        <p:grpSpPr>
          <a:xfrm>
            <a:off x="0" y="487"/>
            <a:ext cx="12238378" cy="6857028"/>
            <a:chOff x="-1" y="0"/>
            <a:chExt cx="12483783" cy="6994526"/>
          </a:xfrm>
        </p:grpSpPr>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t="8404" b="2942"/>
            <a:stretch/>
          </p:blipFill>
          <p:spPr>
            <a:xfrm>
              <a:off x="-1" y="0"/>
              <a:ext cx="12483783" cy="6994526"/>
            </a:xfrm>
            <a:prstGeom prst="rect">
              <a:avLst/>
            </a:prstGeom>
          </p:spPr>
        </p:pic>
        <p:sp>
          <p:nvSpPr>
            <p:cNvPr id="13" name="Rectangle 12"/>
            <p:cNvSpPr/>
            <p:nvPr/>
          </p:nvSpPr>
          <p:spPr bwMode="auto">
            <a:xfrm>
              <a:off x="-1" y="1"/>
              <a:ext cx="12436475" cy="5498031"/>
            </a:xfrm>
            <a:prstGeom prst="rect">
              <a:avLst/>
            </a:prstGeom>
            <a:gradFill>
              <a:gsLst>
                <a:gs pos="0">
                  <a:schemeClr val="bg1">
                    <a:alpha val="60000"/>
                  </a:schemeClr>
                </a:gs>
                <a:gs pos="100000">
                  <a:schemeClr val="bg1">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000000"/>
                    </a:gs>
                    <a:gs pos="100000">
                      <a:srgbClr val="000000">
                        <a:alpha val="0"/>
                      </a:srgbClr>
                    </a:gs>
                  </a:gsLst>
                  <a:lin ang="5400000" scaled="0"/>
                </a:gradFill>
                <a:effectLst/>
                <a:uLnTx/>
                <a:uFillTx/>
                <a:latin typeface="Segoe UI"/>
                <a:ea typeface="Segoe UI" pitchFamily="34" charset="0"/>
                <a:cs typeface="Segoe UI" pitchFamily="34" charset="0"/>
              </a:endParaRPr>
            </a:p>
          </p:txBody>
        </p:sp>
        <p:sp>
          <p:nvSpPr>
            <p:cNvPr id="17" name="Rectangle 16"/>
            <p:cNvSpPr/>
            <p:nvPr/>
          </p:nvSpPr>
          <p:spPr bwMode="auto">
            <a:xfrm>
              <a:off x="6067" y="5234387"/>
              <a:ext cx="1969765" cy="677371"/>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a:t>
              </a:r>
            </a:p>
          </p:txBody>
        </p:sp>
        <p:sp>
          <p:nvSpPr>
            <p:cNvPr id="18" name="Rectangle 17"/>
            <p:cNvSpPr/>
            <p:nvPr/>
          </p:nvSpPr>
          <p:spPr bwMode="auto">
            <a:xfrm>
              <a:off x="10578894" y="5287611"/>
              <a:ext cx="1897758" cy="677371"/>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OPS</a:t>
              </a:r>
            </a:p>
          </p:txBody>
        </p:sp>
      </p:grpSp>
      <p:grpSp>
        <p:nvGrpSpPr>
          <p:cNvPr id="14" name="Group 5"/>
          <p:cNvGrpSpPr/>
          <p:nvPr/>
        </p:nvGrpSpPr>
        <p:grpSpPr>
          <a:xfrm>
            <a:off x="1582961" y="329844"/>
            <a:ext cx="4305518" cy="2735281"/>
            <a:chOff x="4515019" y="919831"/>
            <a:chExt cx="3744416" cy="2790129"/>
          </a:xfrm>
        </p:grpSpPr>
        <p:sp>
          <p:nvSpPr>
            <p:cNvPr id="15" name="Rectangle 8"/>
            <p:cNvSpPr/>
            <p:nvPr/>
          </p:nvSpPr>
          <p:spPr bwMode="auto">
            <a:xfrm>
              <a:off x="4515019" y="919831"/>
              <a:ext cx="3744416" cy="209594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There is no problem with my code, you’re either deploying wrong or there is a problem with your infrastructure.</a:t>
              </a:r>
            </a:p>
          </p:txBody>
        </p:sp>
        <p:sp>
          <p:nvSpPr>
            <p:cNvPr id="16" name="Right Triangle 9"/>
            <p:cNvSpPr/>
            <p:nvPr/>
          </p:nvSpPr>
          <p:spPr bwMode="auto">
            <a:xfrm rot="10800000" flipH="1">
              <a:off x="6853822" y="3012209"/>
              <a:ext cx="501352" cy="697751"/>
            </a:xfrm>
            <a:prstGeom prst="rtTriangle">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9" name="Group 18"/>
          <p:cNvGrpSpPr/>
          <p:nvPr/>
        </p:nvGrpSpPr>
        <p:grpSpPr>
          <a:xfrm>
            <a:off x="5148110" y="3217869"/>
            <a:ext cx="4305518" cy="1833783"/>
            <a:chOff x="4515019" y="235474"/>
            <a:chExt cx="3744416" cy="1870554"/>
          </a:xfrm>
        </p:grpSpPr>
        <p:sp>
          <p:nvSpPr>
            <p:cNvPr id="20" name="Rectangle 19"/>
            <p:cNvSpPr/>
            <p:nvPr/>
          </p:nvSpPr>
          <p:spPr bwMode="auto">
            <a:xfrm>
              <a:off x="4515019" y="919831"/>
              <a:ext cx="3744416" cy="118619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Infrastructure looks good, must be a code problem. </a:t>
              </a:r>
            </a:p>
          </p:txBody>
        </p:sp>
        <p:sp>
          <p:nvSpPr>
            <p:cNvPr id="21" name="Right Triangle 20"/>
            <p:cNvSpPr/>
            <p:nvPr/>
          </p:nvSpPr>
          <p:spPr bwMode="auto">
            <a:xfrm flipH="1">
              <a:off x="7434493" y="235474"/>
              <a:ext cx="593105" cy="697751"/>
            </a:xfrm>
            <a:prstGeom prst="rtTriangle">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2231915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53" presetClass="entr" presetSubtype="16" fill="hold" nodeType="withEffect">
                                  <p:stCondLst>
                                    <p:cond delay="0"/>
                                  </p:stCondLst>
                                  <p:childTnLst>
                                    <p:set>
                                      <p:cBhvr>
                                        <p:cTn id="19" dur="1" fill="hold">
                                          <p:stCondLst>
                                            <p:cond delay="0"/>
                                          </p:stCondLst>
                                        </p:cTn>
                                        <p:tgtEl>
                                          <p:spTgt spid="22"/>
                                        </p:tgtEl>
                                        <p:attrNameLst>
                                          <p:attrName>style.visibility</p:attrName>
                                        </p:attrNameLst>
                                      </p:cBhvr>
                                      <p:to>
                                        <p:strVal val="visible"/>
                                      </p:to>
                                    </p:set>
                                    <p:anim calcmode="lin" valueType="num">
                                      <p:cBhvr>
                                        <p:cTn id="20" dur="500" fill="hold"/>
                                        <p:tgtEl>
                                          <p:spTgt spid="22"/>
                                        </p:tgtEl>
                                        <p:attrNameLst>
                                          <p:attrName>ppt_w</p:attrName>
                                        </p:attrNameLst>
                                      </p:cBhvr>
                                      <p:tavLst>
                                        <p:tav tm="0">
                                          <p:val>
                                            <p:fltVal val="0"/>
                                          </p:val>
                                        </p:tav>
                                        <p:tav tm="100000">
                                          <p:val>
                                            <p:strVal val="#ppt_w"/>
                                          </p:val>
                                        </p:tav>
                                      </p:tavLst>
                                    </p:anim>
                                    <p:anim calcmode="lin" valueType="num">
                                      <p:cBhvr>
                                        <p:cTn id="21" dur="500" fill="hold"/>
                                        <p:tgtEl>
                                          <p:spTgt spid="22"/>
                                        </p:tgtEl>
                                        <p:attrNameLst>
                                          <p:attrName>ppt_h</p:attrName>
                                        </p:attrNameLst>
                                      </p:cBhvr>
                                      <p:tavLst>
                                        <p:tav tm="0">
                                          <p:val>
                                            <p:fltVal val="0"/>
                                          </p:val>
                                        </p:tav>
                                        <p:tav tm="100000">
                                          <p:val>
                                            <p:strVal val="#ppt_h"/>
                                          </p:val>
                                        </p:tav>
                                      </p:tavLst>
                                    </p:anim>
                                    <p:animEffect transition="in" filter="fade">
                                      <p:cBhvr>
                                        <p:cTn id="22" dur="500"/>
                                        <p:tgtEl>
                                          <p:spTgt spid="22"/>
                                        </p:tgtEl>
                                      </p:cBhvr>
                                    </p:animEffect>
                                  </p:childTnLst>
                                </p:cTn>
                              </p:par>
                            </p:childTnLst>
                          </p:cTn>
                        </p:par>
                        <p:par>
                          <p:cTn id="23" fill="hold">
                            <p:stCondLst>
                              <p:cond delay="500"/>
                            </p:stCondLst>
                            <p:childTnLst>
                              <p:par>
                                <p:cTn id="24" presetID="10" presetClass="entr" presetSubtype="0" fill="hold" nodeType="afterEffect">
                                  <p:stCondLst>
                                    <p:cond delay="120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346" r="56862" b="13467"/>
          <a:stretch/>
        </p:blipFill>
        <p:spPr>
          <a:xfrm>
            <a:off x="3857" y="487"/>
            <a:ext cx="5265964" cy="6857028"/>
          </a:xfrm>
          <a:prstGeom prst="rect">
            <a:avLst/>
          </a:prstGeom>
        </p:spPr>
      </p:pic>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l="43138" t="2346" r="-1" b="13467"/>
          <a:stretch/>
        </p:blipFill>
        <p:spPr>
          <a:xfrm>
            <a:off x="5269821" y="487"/>
            <a:ext cx="6941346" cy="6857028"/>
          </a:xfrm>
          <a:prstGeom prst="rect">
            <a:avLst/>
          </a:prstGeom>
        </p:spPr>
      </p:pic>
      <p:sp>
        <p:nvSpPr>
          <p:cNvPr id="2" name="Rectangle 1"/>
          <p:cNvSpPr/>
          <p:nvPr/>
        </p:nvSpPr>
        <p:spPr bwMode="auto">
          <a:xfrm>
            <a:off x="1" y="487"/>
            <a:ext cx="12192000" cy="2083877"/>
          </a:xfrm>
          <a:prstGeom prst="rect">
            <a:avLst/>
          </a:prstGeom>
          <a:gradFill>
            <a:gsLst>
              <a:gs pos="0">
                <a:schemeClr val="bg1"/>
              </a:gs>
              <a:gs pos="28000">
                <a:schemeClr val="bg1"/>
              </a:gs>
              <a:gs pos="100000">
                <a:schemeClr val="bg1">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1"/>
          <p:cNvSpPr>
            <a:spLocks noGrp="1"/>
          </p:cNvSpPr>
          <p:nvPr>
            <p:ph type="title"/>
          </p:nvPr>
        </p:nvSpPr>
        <p:spPr/>
        <p:txBody>
          <a:bodyPr/>
          <a:lstStyle/>
          <a:p>
            <a:r>
              <a:rPr lang="en-US" dirty="0"/>
              <a:t>Conflicts across Dev, Ops, </a:t>
            </a:r>
            <a:r>
              <a:rPr lang="en-US" i="1" dirty="0"/>
              <a:t>and </a:t>
            </a:r>
            <a:r>
              <a:rPr lang="en-US" dirty="0"/>
              <a:t>Business</a:t>
            </a:r>
          </a:p>
        </p:txBody>
      </p:sp>
      <p:grpSp>
        <p:nvGrpSpPr>
          <p:cNvPr id="17" name="Group 16"/>
          <p:cNvGrpSpPr/>
          <p:nvPr/>
        </p:nvGrpSpPr>
        <p:grpSpPr>
          <a:xfrm>
            <a:off x="176624" y="3470274"/>
            <a:ext cx="2781891" cy="2346374"/>
            <a:chOff x="441553" y="4071130"/>
            <a:chExt cx="2837674" cy="2393424"/>
          </a:xfrm>
          <a:solidFill>
            <a:schemeClr val="accent1">
              <a:alpha val="80000"/>
            </a:schemeClr>
          </a:solidFill>
        </p:grpSpPr>
        <p:sp>
          <p:nvSpPr>
            <p:cNvPr id="14" name="Rectangle 13"/>
            <p:cNvSpPr/>
            <p:nvPr/>
          </p:nvSpPr>
          <p:spPr bwMode="auto">
            <a:xfrm>
              <a:off x="441553" y="4800705"/>
              <a:ext cx="2837674" cy="166384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You’re causing me outages with all your frequent updates to production… behind my back!</a:t>
              </a:r>
            </a:p>
          </p:txBody>
        </p:sp>
        <p:sp>
          <p:nvSpPr>
            <p:cNvPr id="15" name="Right Triangle 14"/>
            <p:cNvSpPr/>
            <p:nvPr/>
          </p:nvSpPr>
          <p:spPr bwMode="auto">
            <a:xfrm rot="10800000" flipV="1">
              <a:off x="454897" y="4071130"/>
              <a:ext cx="773697" cy="729575"/>
            </a:xfrm>
            <a:prstGeom prst="rtTriangle">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9" name="TextBox 18"/>
          <p:cNvSpPr txBox="1"/>
          <p:nvPr/>
        </p:nvSpPr>
        <p:spPr>
          <a:xfrm>
            <a:off x="5536740" y="5095234"/>
            <a:ext cx="1895605" cy="574828"/>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rPr>
              <a:t>BUSINESS</a:t>
            </a:r>
          </a:p>
        </p:txBody>
      </p:sp>
      <p:grpSp>
        <p:nvGrpSpPr>
          <p:cNvPr id="20" name="Group 19"/>
          <p:cNvGrpSpPr/>
          <p:nvPr/>
        </p:nvGrpSpPr>
        <p:grpSpPr>
          <a:xfrm>
            <a:off x="8961897" y="3877213"/>
            <a:ext cx="2781891" cy="2022524"/>
            <a:chOff x="441553" y="4071130"/>
            <a:chExt cx="2837674" cy="2063080"/>
          </a:xfrm>
        </p:grpSpPr>
        <p:sp>
          <p:nvSpPr>
            <p:cNvPr id="21" name="Rectangle 20"/>
            <p:cNvSpPr/>
            <p:nvPr/>
          </p:nvSpPr>
          <p:spPr bwMode="auto">
            <a:xfrm>
              <a:off x="441553" y="4800706"/>
              <a:ext cx="2837674" cy="1333504"/>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I’m just trying to crank out the code quickly to keep the boss happy. You’re </a:t>
              </a:r>
              <a:br>
                <a:rPr kumimoji="0" lang="en-US" sz="1568"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br>
              <a:r>
                <a:rPr kumimoji="0" lang="en-US" sz="1568"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only slowing me down!</a:t>
              </a:r>
            </a:p>
          </p:txBody>
        </p:sp>
        <p:sp>
          <p:nvSpPr>
            <p:cNvPr id="22" name="Right Triangle 21"/>
            <p:cNvSpPr/>
            <p:nvPr/>
          </p:nvSpPr>
          <p:spPr bwMode="auto">
            <a:xfrm rot="10800000" flipH="1" flipV="1">
              <a:off x="2466283" y="4071130"/>
              <a:ext cx="776468" cy="729575"/>
            </a:xfrm>
            <a:prstGeom prst="rtTriangle">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4" name="Rectangle 23"/>
          <p:cNvSpPr/>
          <p:nvPr/>
        </p:nvSpPr>
        <p:spPr bwMode="auto">
          <a:xfrm>
            <a:off x="6660740" y="1454133"/>
            <a:ext cx="2296006" cy="1345465"/>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Dev: “</a:t>
            </a:r>
            <a:r>
              <a:rPr kumimoji="0" lang="en-US" sz="196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I need 5 more features on the application by next week.”</a:t>
            </a:r>
          </a:p>
        </p:txBody>
      </p:sp>
      <p:sp>
        <p:nvSpPr>
          <p:cNvPr id="25" name="Right Triangle 24"/>
          <p:cNvSpPr/>
          <p:nvPr/>
        </p:nvSpPr>
        <p:spPr bwMode="auto">
          <a:xfrm flipV="1">
            <a:off x="7225480" y="2799598"/>
            <a:ext cx="531419" cy="569710"/>
          </a:xfrm>
          <a:prstGeom prst="rtTriangle">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25"/>
          <p:cNvSpPr/>
          <p:nvPr/>
        </p:nvSpPr>
        <p:spPr bwMode="auto">
          <a:xfrm>
            <a:off x="3771928" y="1410572"/>
            <a:ext cx="2228179" cy="1315445"/>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Ops: “</a:t>
            </a:r>
            <a:r>
              <a:rPr kumimoji="0" lang="en-US" sz="196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You’re losing us money with all these outages!”</a:t>
            </a:r>
          </a:p>
        </p:txBody>
      </p:sp>
      <p:sp>
        <p:nvSpPr>
          <p:cNvPr id="27" name="Right Triangle 26"/>
          <p:cNvSpPr/>
          <p:nvPr/>
        </p:nvSpPr>
        <p:spPr bwMode="auto">
          <a:xfrm flipH="1" flipV="1">
            <a:off x="4934192" y="2726018"/>
            <a:ext cx="602548" cy="521149"/>
          </a:xfrm>
          <a:prstGeom prst="rtTriangle">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ectangle 27"/>
          <p:cNvSpPr/>
          <p:nvPr/>
        </p:nvSpPr>
        <p:spPr bwMode="auto">
          <a:xfrm>
            <a:off x="10280123" y="5567709"/>
            <a:ext cx="1931044" cy="664055"/>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a:t>
            </a:r>
          </a:p>
        </p:txBody>
      </p:sp>
      <p:sp>
        <p:nvSpPr>
          <p:cNvPr id="29" name="Rectangle 28"/>
          <p:cNvSpPr/>
          <p:nvPr/>
        </p:nvSpPr>
        <p:spPr bwMode="auto">
          <a:xfrm>
            <a:off x="-3332" y="6081878"/>
            <a:ext cx="1860452" cy="664055"/>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OPS</a:t>
            </a:r>
          </a:p>
        </p:txBody>
      </p:sp>
    </p:spTree>
    <p:extLst>
      <p:ext uri="{BB962C8B-B14F-4D97-AF65-F5344CB8AC3E}">
        <p14:creationId xmlns:p14="http://schemas.microsoft.com/office/powerpoint/2010/main" val="5388284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par>
                          <p:cTn id="20" fill="hold">
                            <p:stCondLst>
                              <p:cond delay="1000"/>
                            </p:stCondLst>
                            <p:childTnLst>
                              <p:par>
                                <p:cTn id="21" presetID="2" presetClass="entr" presetSubtype="8" decel="10000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0-#ppt_w/2"/>
                                          </p:val>
                                        </p:tav>
                                        <p:tav tm="100000">
                                          <p:val>
                                            <p:strVal val="#ppt_x"/>
                                          </p:val>
                                        </p:tav>
                                      </p:tavLst>
                                    </p:anim>
                                    <p:anim calcmode="lin" valueType="num">
                                      <p:cBhvr additive="base">
                                        <p:cTn id="24" dur="500" fill="hold"/>
                                        <p:tgtEl>
                                          <p:spTgt spid="4"/>
                                        </p:tgtEl>
                                        <p:attrNameLst>
                                          <p:attrName>ppt_y</p:attrName>
                                        </p:attrNameLst>
                                      </p:cBhvr>
                                      <p:tavLst>
                                        <p:tav tm="0">
                                          <p:val>
                                            <p:strVal val="#ppt_y"/>
                                          </p:val>
                                        </p:tav>
                                        <p:tav tm="100000">
                                          <p:val>
                                            <p:strVal val="#ppt_y"/>
                                          </p:val>
                                        </p:tav>
                                      </p:tavLst>
                                    </p:anim>
                                  </p:childTnLst>
                                </p:cTn>
                              </p:par>
                            </p:childTnLst>
                          </p:cTn>
                        </p:par>
                        <p:par>
                          <p:cTn id="25" fill="hold">
                            <p:stCondLst>
                              <p:cond delay="1500"/>
                            </p:stCondLst>
                            <p:childTnLst>
                              <p:par>
                                <p:cTn id="26" presetID="2" presetClass="entr" presetSubtype="8" decel="100000" fill="hold" grpId="0" nodeType="after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additive="base">
                                        <p:cTn id="28" dur="500" fill="hold"/>
                                        <p:tgtEl>
                                          <p:spTgt spid="29"/>
                                        </p:tgtEl>
                                        <p:attrNameLst>
                                          <p:attrName>ppt_x</p:attrName>
                                        </p:attrNameLst>
                                      </p:cBhvr>
                                      <p:tavLst>
                                        <p:tav tm="0">
                                          <p:val>
                                            <p:strVal val="0-#ppt_w/2"/>
                                          </p:val>
                                        </p:tav>
                                        <p:tav tm="100000">
                                          <p:val>
                                            <p:strVal val="#ppt_x"/>
                                          </p:val>
                                        </p:tav>
                                      </p:tavLst>
                                    </p:anim>
                                    <p:anim calcmode="lin" valueType="num">
                                      <p:cBhvr additive="base">
                                        <p:cTn id="29"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0884" y="1948830"/>
            <a:ext cx="8124614" cy="4601657"/>
          </a:xfrm>
          <a:prstGeom prst="rect">
            <a:avLst/>
          </a:prstGeom>
        </p:spPr>
      </p:pic>
      <p:sp>
        <p:nvSpPr>
          <p:cNvPr id="11" name="Title 1"/>
          <p:cNvSpPr txBox="1">
            <a:spLocks/>
          </p:cNvSpPr>
          <p:nvPr/>
        </p:nvSpPr>
        <p:spPr>
          <a:xfrm>
            <a:off x="405142" y="570730"/>
            <a:ext cx="2225779" cy="1513203"/>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353" b="1"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a:ea typeface="+mn-ea"/>
              </a:rPr>
              <a:t>“</a:t>
            </a:r>
            <a:r>
              <a:rPr kumimoji="0" lang="en-US" sz="2353" b="1" i="0" u="none" strike="noStrike" kern="1200" cap="none" spc="-102" normalizeH="0" baseline="0" noProof="0" err="1">
                <a:ln w="3175">
                  <a:noFill/>
                </a:ln>
                <a:gradFill>
                  <a:gsLst>
                    <a:gs pos="1250">
                      <a:srgbClr val="FFFFFF"/>
                    </a:gs>
                    <a:gs pos="100000">
                      <a:srgbClr val="FFFFFF"/>
                    </a:gs>
                  </a:gsLst>
                  <a:lin ang="5400000" scaled="0"/>
                </a:gradFill>
                <a:effectLst/>
                <a:uLnTx/>
                <a:uFillTx/>
                <a:latin typeface="Segoe UI"/>
                <a:ea typeface="+mn-ea"/>
              </a:rPr>
              <a:t>DevOps</a:t>
            </a:r>
            <a:r>
              <a:rPr kumimoji="0" lang="en-US" sz="2353"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a:ea typeface="+mn-ea"/>
              </a:rPr>
              <a:t> is development </a:t>
            </a:r>
            <a:br>
              <a:rPr kumimoji="0" lang="en-US" sz="2353"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a:ea typeface="+mn-ea"/>
              </a:rPr>
            </a:br>
            <a:r>
              <a:rPr kumimoji="0" lang="en-US" sz="2353"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a:ea typeface="+mn-ea"/>
              </a:rPr>
              <a:t>and operations </a:t>
            </a:r>
            <a:r>
              <a:rPr kumimoji="0" lang="en-US" sz="2353" b="0" i="0" u="none" strike="noStrike" kern="1200" cap="none" spc="-102" normalizeH="0" baseline="0" noProof="0">
                <a:ln w="3175">
                  <a:noFill/>
                </a:ln>
                <a:gradFill>
                  <a:gsLst>
                    <a:gs pos="1250">
                      <a:srgbClr val="FCB614"/>
                    </a:gs>
                    <a:gs pos="100000">
                      <a:srgbClr val="FCB614"/>
                    </a:gs>
                  </a:gsLst>
                  <a:lin ang="5400000" scaled="0"/>
                </a:gradFill>
                <a:effectLst/>
                <a:uLnTx/>
                <a:uFillTx/>
                <a:latin typeface="Segoe UI"/>
                <a:ea typeface="+mn-ea"/>
              </a:rPr>
              <a:t>collaboration</a:t>
            </a:r>
            <a:r>
              <a:rPr kumimoji="0" lang="en-US" sz="2353"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a:ea typeface="+mn-ea"/>
              </a:rPr>
              <a:t>”</a:t>
            </a: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2353"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endParaRPr>
          </a:p>
        </p:txBody>
      </p:sp>
      <p:sp>
        <p:nvSpPr>
          <p:cNvPr id="12" name="Title 1"/>
          <p:cNvSpPr txBox="1">
            <a:spLocks/>
          </p:cNvSpPr>
          <p:nvPr/>
        </p:nvSpPr>
        <p:spPr>
          <a:xfrm>
            <a:off x="10091820" y="570730"/>
            <a:ext cx="1976589" cy="139191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353" b="1"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a:ea typeface="+mn-ea"/>
              </a:rPr>
              <a:t>“</a:t>
            </a:r>
            <a:r>
              <a:rPr kumimoji="0" lang="en-US" sz="2353" b="1" i="0" u="none" strike="noStrike" kern="1200" cap="none" spc="-102" normalizeH="0" baseline="0" noProof="0" err="1">
                <a:ln w="3175">
                  <a:noFill/>
                </a:ln>
                <a:gradFill>
                  <a:gsLst>
                    <a:gs pos="1250">
                      <a:srgbClr val="FFFFFF"/>
                    </a:gs>
                    <a:gs pos="100000">
                      <a:srgbClr val="FFFFFF"/>
                    </a:gs>
                  </a:gsLst>
                  <a:lin ang="5400000" scaled="0"/>
                </a:gradFill>
                <a:effectLst/>
                <a:uLnTx/>
                <a:uFillTx/>
                <a:latin typeface="Segoe UI"/>
                <a:ea typeface="+mn-ea"/>
              </a:rPr>
              <a:t>DevOps</a:t>
            </a:r>
            <a:r>
              <a:rPr kumimoji="0" lang="en-US" sz="2353"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a:ea typeface="+mn-ea"/>
              </a:rPr>
              <a:t> is treating your </a:t>
            </a:r>
            <a:r>
              <a:rPr kumimoji="0" lang="en-US" sz="2353" b="0" i="0" u="none" strike="noStrike" kern="1200" cap="none" spc="-102" normalizeH="0" baseline="0" noProof="0">
                <a:ln w="3175">
                  <a:noFill/>
                </a:ln>
                <a:gradFill>
                  <a:gsLst>
                    <a:gs pos="1250">
                      <a:srgbClr val="00BCF2"/>
                    </a:gs>
                    <a:gs pos="100000">
                      <a:srgbClr val="00BCF2"/>
                    </a:gs>
                  </a:gsLst>
                  <a:lin ang="5400000" scaled="0"/>
                </a:gradFill>
                <a:effectLst/>
                <a:uLnTx/>
                <a:uFillTx/>
                <a:latin typeface="Segoe UI"/>
                <a:ea typeface="+mn-ea"/>
              </a:rPr>
              <a:t>i</a:t>
            </a:r>
            <a:r>
              <a:rPr kumimoji="0" lang="en-US" sz="2353" b="0" i="0" u="none" strike="noStrike" kern="1200" cap="none" spc="-102" normalizeH="0" baseline="0" noProof="0">
                <a:ln w="3175">
                  <a:noFill/>
                </a:ln>
                <a:gradFill>
                  <a:gsLst>
                    <a:gs pos="1250">
                      <a:srgbClr val="00BCF2"/>
                    </a:gs>
                    <a:gs pos="100000">
                      <a:srgbClr val="00BCF2"/>
                    </a:gs>
                  </a:gsLst>
                </a:gradFill>
                <a:effectLst/>
                <a:uLnTx/>
                <a:uFillTx/>
                <a:latin typeface="Segoe UI"/>
                <a:ea typeface="+mn-ea"/>
              </a:rPr>
              <a:t>nfrastructure </a:t>
            </a:r>
            <a:br>
              <a:rPr kumimoji="0" lang="en-US" sz="2353" b="0" i="0" u="none" strike="noStrike" kern="1200" cap="none" spc="-102" normalizeH="0" baseline="0" noProof="0">
                <a:ln w="3175">
                  <a:noFill/>
                </a:ln>
                <a:gradFill>
                  <a:gsLst>
                    <a:gs pos="1250">
                      <a:srgbClr val="00BCF2"/>
                    </a:gs>
                    <a:gs pos="100000">
                      <a:srgbClr val="00BCF2"/>
                    </a:gs>
                  </a:gsLst>
                </a:gradFill>
                <a:effectLst/>
                <a:uLnTx/>
                <a:uFillTx/>
                <a:latin typeface="Segoe UI"/>
                <a:ea typeface="+mn-ea"/>
              </a:rPr>
            </a:br>
            <a:r>
              <a:rPr kumimoji="0" lang="en-US" sz="2353" b="0" i="0" u="none" strike="noStrike" kern="1200" cap="none" spc="-102" normalizeH="0" baseline="0" noProof="0">
                <a:ln w="3175">
                  <a:noFill/>
                </a:ln>
                <a:gradFill>
                  <a:gsLst>
                    <a:gs pos="1250">
                      <a:srgbClr val="00BCF2"/>
                    </a:gs>
                    <a:gs pos="100000">
                      <a:srgbClr val="00BCF2"/>
                    </a:gs>
                  </a:gsLst>
                </a:gradFill>
                <a:effectLst/>
                <a:uLnTx/>
                <a:uFillTx/>
                <a:latin typeface="Segoe UI"/>
                <a:ea typeface="+mn-ea"/>
              </a:rPr>
              <a:t>as code</a:t>
            </a:r>
            <a:r>
              <a:rPr kumimoji="0" lang="en-US" sz="2353"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a:ea typeface="+mn-ea"/>
              </a:rPr>
              <a:t>”</a:t>
            </a:r>
          </a:p>
        </p:txBody>
      </p:sp>
      <p:sp>
        <p:nvSpPr>
          <p:cNvPr id="13" name="Title 1"/>
          <p:cNvSpPr txBox="1">
            <a:spLocks/>
          </p:cNvSpPr>
          <p:nvPr/>
        </p:nvSpPr>
        <p:spPr>
          <a:xfrm>
            <a:off x="405142" y="3238917"/>
            <a:ext cx="2031194" cy="81327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353" b="1"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a:ea typeface="+mn-ea"/>
              </a:rPr>
              <a:t>“</a:t>
            </a:r>
            <a:r>
              <a:rPr kumimoji="0" lang="en-US" sz="2353" b="1" i="0" u="none" strike="noStrike" kern="1200" cap="none" spc="-102" normalizeH="0" baseline="0" noProof="0" err="1">
                <a:ln w="3175">
                  <a:noFill/>
                </a:ln>
                <a:gradFill>
                  <a:gsLst>
                    <a:gs pos="1250">
                      <a:srgbClr val="FFFFFF"/>
                    </a:gs>
                    <a:gs pos="100000">
                      <a:srgbClr val="FFFFFF"/>
                    </a:gs>
                  </a:gsLst>
                  <a:lin ang="5400000" scaled="0"/>
                </a:gradFill>
                <a:effectLst/>
                <a:uLnTx/>
                <a:uFillTx/>
                <a:latin typeface="Segoe UI"/>
                <a:ea typeface="+mn-ea"/>
              </a:rPr>
              <a:t>DevOps</a:t>
            </a:r>
            <a:r>
              <a:rPr kumimoji="0" lang="en-US" sz="2353"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a:ea typeface="+mn-ea"/>
              </a:rPr>
              <a:t> </a:t>
            </a:r>
            <a:br>
              <a:rPr kumimoji="0" lang="en-US" sz="2353"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a:ea typeface="+mn-ea"/>
              </a:rPr>
            </a:br>
            <a:r>
              <a:rPr kumimoji="0" lang="en-US" sz="2353"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a:ea typeface="+mn-ea"/>
              </a:rPr>
              <a:t>is using </a:t>
            </a:r>
            <a:r>
              <a:rPr kumimoji="0" lang="en-US" sz="2353" b="0" i="0" u="none" strike="noStrike" kern="1200" cap="none" spc="-102" normalizeH="0" baseline="0" noProof="0">
                <a:ln w="3175">
                  <a:noFill/>
                </a:ln>
                <a:gradFill>
                  <a:gsLst>
                    <a:gs pos="1250">
                      <a:srgbClr val="FCB614"/>
                    </a:gs>
                    <a:gs pos="100000">
                      <a:srgbClr val="FCB614"/>
                    </a:gs>
                  </a:gsLst>
                </a:gradFill>
                <a:effectLst/>
                <a:uLnTx/>
                <a:uFillTx/>
                <a:latin typeface="Segoe UI"/>
                <a:ea typeface="+mn-ea"/>
              </a:rPr>
              <a:t>automation</a:t>
            </a:r>
            <a:r>
              <a:rPr kumimoji="0" lang="en-US" sz="2353"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a:ea typeface="+mn-ea"/>
              </a:rPr>
              <a:t>”</a:t>
            </a:r>
          </a:p>
        </p:txBody>
      </p:sp>
      <p:sp>
        <p:nvSpPr>
          <p:cNvPr id="14" name="Title 1"/>
          <p:cNvSpPr txBox="1">
            <a:spLocks/>
          </p:cNvSpPr>
          <p:nvPr/>
        </p:nvSpPr>
        <p:spPr>
          <a:xfrm>
            <a:off x="10091819" y="5331400"/>
            <a:ext cx="1524593" cy="62189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353" b="1"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a:ea typeface="+mn-ea"/>
              </a:rPr>
              <a:t>“</a:t>
            </a:r>
            <a:r>
              <a:rPr kumimoji="0" lang="en-US" sz="2353" b="0" i="0" u="none" strike="noStrike" kern="1200" cap="none" spc="-102" normalizeH="0" baseline="0" noProof="0">
                <a:ln w="3175">
                  <a:noFill/>
                </a:ln>
                <a:gradFill>
                  <a:gsLst>
                    <a:gs pos="1250">
                      <a:srgbClr val="00BCF2"/>
                    </a:gs>
                    <a:gs pos="100000">
                      <a:srgbClr val="00BCF2"/>
                    </a:gs>
                  </a:gsLst>
                  <a:lin ang="5400000" scaled="0"/>
                </a:gradFill>
                <a:effectLst/>
                <a:uLnTx/>
                <a:uFillTx/>
                <a:latin typeface="Segoe UI"/>
                <a:ea typeface="+mn-ea"/>
              </a:rPr>
              <a:t>Kanban</a:t>
            </a:r>
            <a:r>
              <a:rPr kumimoji="0" lang="en-US" sz="2353" b="0" i="0" u="none" strike="noStrike" kern="1200" cap="none" spc="-102" normalizeH="0" baseline="0" noProof="0">
                <a:ln w="3175">
                  <a:noFill/>
                </a:ln>
                <a:solidFill>
                  <a:srgbClr val="0072C6"/>
                </a:solidFill>
                <a:effectLst/>
                <a:uLnTx/>
                <a:uFillTx/>
                <a:latin typeface="Segoe UI"/>
                <a:ea typeface="+mn-ea"/>
              </a:rPr>
              <a:t> </a:t>
            </a:r>
            <a:br>
              <a:rPr kumimoji="0" lang="en-US" sz="2353" b="0" i="0" u="none" strike="noStrike" kern="1200" cap="none" spc="-102" normalizeH="0" baseline="0" noProof="0">
                <a:ln w="3175">
                  <a:noFill/>
                </a:ln>
                <a:solidFill>
                  <a:srgbClr val="0072C6"/>
                </a:solidFill>
                <a:effectLst/>
                <a:uLnTx/>
                <a:uFillTx/>
                <a:latin typeface="Segoe UI"/>
                <a:ea typeface="+mn-ea"/>
              </a:rPr>
            </a:br>
            <a:r>
              <a:rPr kumimoji="0" lang="en-US" sz="2353" b="0" i="0" u="none" strike="noStrike" kern="1200" cap="none" spc="-102" normalizeH="0" baseline="0" noProof="0">
                <a:ln w="3175">
                  <a:noFill/>
                </a:ln>
                <a:gradFill>
                  <a:gsLst>
                    <a:gs pos="1250">
                      <a:srgbClr val="FFFFFF"/>
                    </a:gs>
                    <a:gs pos="100000">
                      <a:srgbClr val="FFFFFF"/>
                    </a:gs>
                  </a:gsLst>
                </a:gradFill>
                <a:effectLst/>
                <a:uLnTx/>
                <a:uFillTx/>
                <a:latin typeface="Segoe UI"/>
                <a:ea typeface="+mn-ea"/>
              </a:rPr>
              <a:t>for Ops?</a:t>
            </a:r>
            <a:r>
              <a:rPr kumimoji="0" lang="en-US" sz="2353"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a:ea typeface="+mn-ea"/>
              </a:rPr>
              <a:t>”</a:t>
            </a:r>
          </a:p>
        </p:txBody>
      </p:sp>
      <p:sp>
        <p:nvSpPr>
          <p:cNvPr id="7" name="Title 1"/>
          <p:cNvSpPr txBox="1">
            <a:spLocks/>
          </p:cNvSpPr>
          <p:nvPr/>
        </p:nvSpPr>
        <p:spPr>
          <a:xfrm>
            <a:off x="10091820" y="3238917"/>
            <a:ext cx="1784948" cy="816213"/>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353" b="1"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a:ea typeface="+mn-ea"/>
              </a:rPr>
              <a:t>“</a:t>
            </a:r>
            <a:r>
              <a:rPr kumimoji="0" lang="en-US" sz="2353" b="1" i="0" u="none" strike="noStrike" kern="1200" cap="none" spc="-102" normalizeH="0" baseline="0" noProof="0" err="1">
                <a:ln w="3175">
                  <a:noFill/>
                </a:ln>
                <a:gradFill>
                  <a:gsLst>
                    <a:gs pos="1250">
                      <a:srgbClr val="FFFFFF"/>
                    </a:gs>
                    <a:gs pos="100000">
                      <a:srgbClr val="FFFFFF"/>
                    </a:gs>
                  </a:gsLst>
                  <a:lin ang="5400000" scaled="0"/>
                </a:gradFill>
                <a:effectLst/>
                <a:uLnTx/>
                <a:uFillTx/>
                <a:latin typeface="Segoe UI"/>
                <a:ea typeface="+mn-ea"/>
              </a:rPr>
              <a:t>DevOps</a:t>
            </a:r>
            <a:r>
              <a:rPr kumimoji="0" lang="en-US" sz="2353"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a:ea typeface="+mn-ea"/>
              </a:rPr>
              <a:t> </a:t>
            </a:r>
            <a:br>
              <a:rPr kumimoji="0" lang="en-US" sz="2353"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a:ea typeface="+mn-ea"/>
              </a:rPr>
            </a:br>
            <a:r>
              <a:rPr kumimoji="0" lang="en-US" sz="2353"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a:ea typeface="+mn-ea"/>
              </a:rPr>
              <a:t>is feature </a:t>
            </a:r>
            <a:r>
              <a:rPr kumimoji="0" lang="en-US" sz="2353" b="0" i="0" u="none" strike="noStrike" kern="1200" cap="none" spc="-102" normalizeH="0" baseline="0" noProof="0">
                <a:ln w="3175">
                  <a:noFill/>
                </a:ln>
                <a:gradFill>
                  <a:gsLst>
                    <a:gs pos="1250">
                      <a:srgbClr val="00BCF2"/>
                    </a:gs>
                    <a:gs pos="100000">
                      <a:srgbClr val="00BCF2"/>
                    </a:gs>
                  </a:gsLst>
                </a:gradFill>
                <a:effectLst/>
                <a:uLnTx/>
                <a:uFillTx/>
                <a:latin typeface="Segoe UI"/>
                <a:ea typeface="+mn-ea"/>
              </a:rPr>
              <a:t>switches</a:t>
            </a:r>
            <a:r>
              <a:rPr kumimoji="0" lang="en-US" sz="2353" b="0" i="0" u="none" strike="noStrike" kern="1200" cap="none" spc="-102" normalizeH="0" baseline="0" noProof="0">
                <a:ln w="3175">
                  <a:noFill/>
                </a:ln>
                <a:gradFill>
                  <a:gsLst>
                    <a:gs pos="1250">
                      <a:srgbClr val="FFFFFF"/>
                    </a:gs>
                    <a:gs pos="100000">
                      <a:srgbClr val="FFFFFF"/>
                    </a:gs>
                  </a:gsLst>
                </a:gradFill>
                <a:effectLst/>
                <a:uLnTx/>
                <a:uFillTx/>
                <a:latin typeface="Segoe UI"/>
                <a:ea typeface="+mn-ea"/>
              </a:rPr>
              <a:t>”</a:t>
            </a:r>
          </a:p>
        </p:txBody>
      </p:sp>
      <p:sp>
        <p:nvSpPr>
          <p:cNvPr id="8" name="Title 1"/>
          <p:cNvSpPr txBox="1">
            <a:spLocks/>
          </p:cNvSpPr>
          <p:nvPr/>
        </p:nvSpPr>
        <p:spPr>
          <a:xfrm>
            <a:off x="405142" y="5331400"/>
            <a:ext cx="2224597" cy="86843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353" b="1"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a:ea typeface="+mn-ea"/>
              </a:rPr>
              <a:t>“</a:t>
            </a:r>
            <a:r>
              <a:rPr kumimoji="0" lang="en-US" sz="2353" b="1" i="0" u="none" strike="noStrike" kern="1200" cap="none" spc="-102" normalizeH="0" baseline="0" noProof="0" err="1">
                <a:ln w="3175">
                  <a:noFill/>
                </a:ln>
                <a:gradFill>
                  <a:gsLst>
                    <a:gs pos="1250">
                      <a:srgbClr val="FFFFFF"/>
                    </a:gs>
                    <a:gs pos="100000">
                      <a:srgbClr val="FFFFFF"/>
                    </a:gs>
                  </a:gsLst>
                  <a:lin ang="5400000" scaled="0"/>
                </a:gradFill>
                <a:effectLst/>
                <a:uLnTx/>
                <a:uFillTx/>
                <a:latin typeface="Segoe UI"/>
                <a:ea typeface="+mn-ea"/>
              </a:rPr>
              <a:t>DevOps</a:t>
            </a:r>
            <a:r>
              <a:rPr kumimoji="0" lang="en-US" sz="2353"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a:ea typeface="+mn-ea"/>
              </a:rPr>
              <a:t> </a:t>
            </a:r>
            <a:br>
              <a:rPr kumimoji="0" lang="en-US" sz="2353"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a:ea typeface="+mn-ea"/>
              </a:rPr>
            </a:br>
            <a:r>
              <a:rPr kumimoji="0" lang="en-US" sz="2353"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a:ea typeface="+mn-ea"/>
              </a:rPr>
              <a:t>is </a:t>
            </a:r>
            <a:r>
              <a:rPr kumimoji="0" lang="en-US" sz="2353" b="0" i="0" u="none" strike="noStrike" kern="1200" cap="none" spc="-102" normalizeH="0" baseline="0" noProof="0">
                <a:ln w="3175">
                  <a:noFill/>
                </a:ln>
                <a:gradFill>
                  <a:gsLst>
                    <a:gs pos="1250">
                      <a:srgbClr val="FCB614"/>
                    </a:gs>
                    <a:gs pos="100000">
                      <a:srgbClr val="FCB614"/>
                    </a:gs>
                  </a:gsLst>
                </a:gradFill>
                <a:effectLst/>
                <a:uLnTx/>
                <a:uFillTx/>
                <a:latin typeface="Segoe UI"/>
                <a:ea typeface="+mn-ea"/>
              </a:rPr>
              <a:t>small </a:t>
            </a:r>
            <a:r>
              <a:rPr kumimoji="0" lang="en-US" sz="2353"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a:ea typeface="+mn-ea"/>
              </a:rPr>
              <a:t>deployments”</a:t>
            </a:r>
          </a:p>
        </p:txBody>
      </p:sp>
      <p:grpSp>
        <p:nvGrpSpPr>
          <p:cNvPr id="4" name="Group 3"/>
          <p:cNvGrpSpPr/>
          <p:nvPr/>
        </p:nvGrpSpPr>
        <p:grpSpPr>
          <a:xfrm>
            <a:off x="3854939" y="895582"/>
            <a:ext cx="1715254" cy="1219726"/>
            <a:chOff x="3079640" y="393786"/>
            <a:chExt cx="1842453" cy="1310178"/>
          </a:xfrm>
        </p:grpSpPr>
        <p:sp>
          <p:nvSpPr>
            <p:cNvPr id="10" name="Rectangle 9"/>
            <p:cNvSpPr/>
            <p:nvPr/>
          </p:nvSpPr>
          <p:spPr bwMode="auto">
            <a:xfrm>
              <a:off x="3079640" y="393786"/>
              <a:ext cx="1842453" cy="872728"/>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It’s </a:t>
              </a:r>
              <a:r>
                <a:rPr kumimoji="0" lang="en-US" sz="1961"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DevOps</a:t>
              </a:r>
              <a:r>
                <a:rPr kumimoji="0" lang="en-US" sz="196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a:t>
              </a:r>
            </a:p>
          </p:txBody>
        </p:sp>
        <p:sp>
          <p:nvSpPr>
            <p:cNvPr id="15" name="Right Triangle 14"/>
            <p:cNvSpPr/>
            <p:nvPr/>
          </p:nvSpPr>
          <p:spPr bwMode="auto">
            <a:xfrm flipH="1" flipV="1">
              <a:off x="4272301" y="1266514"/>
              <a:ext cx="505776" cy="437450"/>
            </a:xfrm>
            <a:prstGeom prst="rtTriangle">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 name="Group 15"/>
          <p:cNvGrpSpPr/>
          <p:nvPr/>
        </p:nvGrpSpPr>
        <p:grpSpPr>
          <a:xfrm>
            <a:off x="2566814" y="3552572"/>
            <a:ext cx="1405178" cy="999229"/>
            <a:chOff x="3079640" y="393786"/>
            <a:chExt cx="1842453" cy="1310178"/>
          </a:xfrm>
        </p:grpSpPr>
        <p:sp>
          <p:nvSpPr>
            <p:cNvPr id="17" name="Rectangle 16"/>
            <p:cNvSpPr/>
            <p:nvPr/>
          </p:nvSpPr>
          <p:spPr bwMode="auto">
            <a:xfrm>
              <a:off x="3079640" y="393786"/>
              <a:ext cx="1842453" cy="872728"/>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It’s </a:t>
              </a:r>
              <a:r>
                <a:rPr kumimoji="0" lang="en-US" sz="1568"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DevOps</a:t>
              </a:r>
              <a:r>
                <a:rPr kumimoji="0" lang="en-US" sz="1568"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a:t>
              </a:r>
            </a:p>
          </p:txBody>
        </p:sp>
        <p:sp>
          <p:nvSpPr>
            <p:cNvPr id="18" name="Right Triangle 17"/>
            <p:cNvSpPr/>
            <p:nvPr/>
          </p:nvSpPr>
          <p:spPr bwMode="auto">
            <a:xfrm flipH="1" flipV="1">
              <a:off x="3323442" y="1266513"/>
              <a:ext cx="505777" cy="437451"/>
            </a:xfrm>
            <a:prstGeom prst="rtTriangle">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9" name="Group 18"/>
          <p:cNvGrpSpPr/>
          <p:nvPr/>
        </p:nvGrpSpPr>
        <p:grpSpPr>
          <a:xfrm>
            <a:off x="7757194" y="3298282"/>
            <a:ext cx="1783369" cy="1268163"/>
            <a:chOff x="3079640" y="393786"/>
            <a:chExt cx="1842453" cy="1310178"/>
          </a:xfrm>
        </p:grpSpPr>
        <p:sp>
          <p:nvSpPr>
            <p:cNvPr id="20" name="Rectangle 19"/>
            <p:cNvSpPr/>
            <p:nvPr/>
          </p:nvSpPr>
          <p:spPr bwMode="auto">
            <a:xfrm>
              <a:off x="3079640" y="393786"/>
              <a:ext cx="1842453" cy="872728"/>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It’s </a:t>
              </a:r>
              <a:r>
                <a:rPr kumimoji="0" lang="en-US" sz="1765"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DevOps</a:t>
              </a:r>
              <a:r>
                <a:rPr kumimoji="0" lang="en-US" sz="1765"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a:t>
              </a:r>
            </a:p>
          </p:txBody>
        </p:sp>
        <p:sp>
          <p:nvSpPr>
            <p:cNvPr id="21" name="Right Triangle 20"/>
            <p:cNvSpPr/>
            <p:nvPr/>
          </p:nvSpPr>
          <p:spPr bwMode="auto">
            <a:xfrm flipV="1">
              <a:off x="4181590" y="1266513"/>
              <a:ext cx="505777" cy="437451"/>
            </a:xfrm>
            <a:prstGeom prst="rtTriangle">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2" name="Group 21"/>
          <p:cNvGrpSpPr/>
          <p:nvPr/>
        </p:nvGrpSpPr>
        <p:grpSpPr>
          <a:xfrm>
            <a:off x="5973573" y="3096922"/>
            <a:ext cx="1405178" cy="999229"/>
            <a:chOff x="3079640" y="393786"/>
            <a:chExt cx="1842453" cy="1310178"/>
          </a:xfrm>
        </p:grpSpPr>
        <p:sp>
          <p:nvSpPr>
            <p:cNvPr id="23" name="Rectangle 22"/>
            <p:cNvSpPr/>
            <p:nvPr/>
          </p:nvSpPr>
          <p:spPr bwMode="auto">
            <a:xfrm>
              <a:off x="3079640" y="393786"/>
              <a:ext cx="1842453" cy="872728"/>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It’s </a:t>
              </a:r>
              <a:r>
                <a:rPr kumimoji="0" lang="en-US" sz="1568"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DevOps</a:t>
              </a:r>
              <a:r>
                <a:rPr kumimoji="0" lang="en-US" sz="1568"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a:t>
              </a:r>
            </a:p>
          </p:txBody>
        </p:sp>
        <p:sp>
          <p:nvSpPr>
            <p:cNvPr id="24" name="Right Triangle 23"/>
            <p:cNvSpPr/>
            <p:nvPr/>
          </p:nvSpPr>
          <p:spPr bwMode="auto">
            <a:xfrm flipV="1">
              <a:off x="3323442" y="1266513"/>
              <a:ext cx="505777" cy="437451"/>
            </a:xfrm>
            <a:prstGeom prst="rtTriangle">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970602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20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300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40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row: Bent-Up 1">
            <a:extLst>
              <a:ext uri="{FF2B5EF4-FFF2-40B4-BE49-F238E27FC236}">
                <a16:creationId xmlns:a16="http://schemas.microsoft.com/office/drawing/2014/main" id="{1F7A778D-41B8-4DA6-8C5F-D89420A63BF2}"/>
              </a:ext>
            </a:extLst>
          </p:cNvPr>
          <p:cNvSpPr/>
          <p:nvPr/>
        </p:nvSpPr>
        <p:spPr bwMode="auto">
          <a:xfrm rot="5400000" flipV="1">
            <a:off x="8910645" y="4130676"/>
            <a:ext cx="1962248" cy="1019222"/>
          </a:xfrm>
          <a:prstGeom prst="bentUpArrow">
            <a:avLst>
              <a:gd name="adj1" fmla="val 19828"/>
              <a:gd name="adj2" fmla="val 25000"/>
              <a:gd name="adj3" fmla="val 25000"/>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sym typeface="Arial"/>
            </a:endParaRPr>
          </a:p>
        </p:txBody>
      </p:sp>
      <p:sp>
        <p:nvSpPr>
          <p:cNvPr id="6" name="Right Arrow 5"/>
          <p:cNvSpPr/>
          <p:nvPr/>
        </p:nvSpPr>
        <p:spPr>
          <a:xfrm>
            <a:off x="2890248" y="2198378"/>
            <a:ext cx="1861653" cy="401513"/>
          </a:xfrm>
          <a:prstGeom prst="rightArrow">
            <a:avLst>
              <a:gd name="adj1" fmla="val 50000"/>
              <a:gd name="adj2" fmla="val 7353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72">
              <a:defRPr/>
            </a:pPr>
            <a:endParaRPr lang="en-US" sz="1200" dirty="0" err="1">
              <a:solidFill>
                <a:srgbClr val="FFFFFF"/>
              </a:solidFill>
              <a:latin typeface="Segoe UI"/>
              <a:sym typeface="Arial"/>
            </a:endParaRPr>
          </a:p>
        </p:txBody>
      </p:sp>
      <p:sp>
        <p:nvSpPr>
          <p:cNvPr id="9" name="Oval 8"/>
          <p:cNvSpPr/>
          <p:nvPr/>
        </p:nvSpPr>
        <p:spPr>
          <a:xfrm>
            <a:off x="9320273" y="1459910"/>
            <a:ext cx="1980638" cy="1980638"/>
          </a:xfrm>
          <a:prstGeom prst="ellipse">
            <a:avLst/>
          </a:prstGeom>
          <a:noFill/>
          <a:ln w="444500">
            <a:solidFill>
              <a:srgbClr val="16549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72">
              <a:defRPr/>
            </a:pPr>
            <a:endParaRPr lang="en-US" sz="1200" dirty="0" err="1">
              <a:solidFill>
                <a:srgbClr val="FFFFFF"/>
              </a:solidFill>
              <a:latin typeface="Segoe UI"/>
              <a:sym typeface="Arial"/>
            </a:endParaRPr>
          </a:p>
        </p:txBody>
      </p:sp>
      <p:sp>
        <p:nvSpPr>
          <p:cNvPr id="10" name="Title 1"/>
          <p:cNvSpPr>
            <a:spLocks noGrp="1"/>
          </p:cNvSpPr>
          <p:nvPr>
            <p:ph type="title" idx="4294967295"/>
          </p:nvPr>
        </p:nvSpPr>
        <p:spPr>
          <a:xfrm>
            <a:off x="537365" y="289371"/>
            <a:ext cx="11653773" cy="899985"/>
          </a:xfrm>
        </p:spPr>
        <p:txBody>
          <a:bodyPr>
            <a:normAutofit fontScale="90000"/>
          </a:bodyPr>
          <a:lstStyle/>
          <a:p>
            <a:r>
              <a:rPr lang="en-US" dirty="0"/>
              <a:t>DevOps Basics</a:t>
            </a:r>
          </a:p>
        </p:txBody>
      </p:sp>
      <p:sp>
        <p:nvSpPr>
          <p:cNvPr id="12" name="TextBox 11"/>
          <p:cNvSpPr txBox="1"/>
          <p:nvPr/>
        </p:nvSpPr>
        <p:spPr>
          <a:xfrm>
            <a:off x="1096391" y="1079017"/>
            <a:ext cx="1980638" cy="380892"/>
          </a:xfrm>
          <a:prstGeom prst="rect">
            <a:avLst/>
          </a:prstGeom>
        </p:spPr>
        <p:txBody>
          <a:bodyPr vert="horz" wrap="square" lIns="91414" tIns="91414" rIns="91414" bIns="91414" rtlCol="0" anchor="t">
            <a:noAutofit/>
          </a:bodyPr>
          <a:lstStyle/>
          <a:p>
            <a:pPr marL="233280" indent="-233280" algn="ctr" defTabSz="914072">
              <a:defRPr/>
            </a:pPr>
            <a:r>
              <a:rPr lang="en-US" sz="1600" dirty="0">
                <a:solidFill>
                  <a:srgbClr val="FFFFFF"/>
                </a:solidFill>
                <a:latin typeface="Segoe UI"/>
                <a:ea typeface="Segoe UI" pitchFamily="34" charset="0"/>
                <a:cs typeface="Segoe UI" pitchFamily="34" charset="0"/>
                <a:sym typeface="Arial"/>
              </a:rPr>
              <a:t>2) Code Repository</a:t>
            </a:r>
          </a:p>
        </p:txBody>
      </p:sp>
      <p:sp>
        <p:nvSpPr>
          <p:cNvPr id="13" name="TextBox 12"/>
          <p:cNvSpPr txBox="1"/>
          <p:nvPr/>
        </p:nvSpPr>
        <p:spPr>
          <a:xfrm>
            <a:off x="1337538" y="6031859"/>
            <a:ext cx="1498346" cy="380892"/>
          </a:xfrm>
          <a:prstGeom prst="rect">
            <a:avLst/>
          </a:prstGeom>
        </p:spPr>
        <p:txBody>
          <a:bodyPr vert="horz" wrap="square" lIns="91414" tIns="91414" rIns="91414" bIns="91414" rtlCol="0" anchor="t">
            <a:noAutofit/>
          </a:bodyPr>
          <a:lstStyle/>
          <a:p>
            <a:pPr algn="ctr" defTabSz="914072">
              <a:defRPr/>
            </a:pPr>
            <a:r>
              <a:rPr lang="en-US" sz="1600" dirty="0">
                <a:solidFill>
                  <a:srgbClr val="FFFFFF"/>
                </a:solidFill>
                <a:latin typeface="Segoe UI"/>
                <a:ea typeface="Segoe UI" pitchFamily="34" charset="0"/>
                <a:cs typeface="Segoe UI" pitchFamily="34" charset="0"/>
                <a:sym typeface="Arial"/>
              </a:rPr>
              <a:t>1) Dev &amp; Ops</a:t>
            </a:r>
          </a:p>
        </p:txBody>
      </p:sp>
      <p:sp>
        <p:nvSpPr>
          <p:cNvPr id="14" name="TextBox 13"/>
          <p:cNvSpPr txBox="1"/>
          <p:nvPr/>
        </p:nvSpPr>
        <p:spPr>
          <a:xfrm>
            <a:off x="4156787" y="999066"/>
            <a:ext cx="2678968" cy="627820"/>
          </a:xfrm>
          <a:prstGeom prst="rect">
            <a:avLst/>
          </a:prstGeom>
        </p:spPr>
        <p:txBody>
          <a:bodyPr vert="horz" wrap="square" lIns="91414" tIns="91414" rIns="91414" bIns="91414" rtlCol="0" anchor="t">
            <a:noAutofit/>
          </a:bodyPr>
          <a:lstStyle/>
          <a:p>
            <a:pPr marL="233280" indent="-233280" algn="ctr" defTabSz="914072">
              <a:defRPr/>
            </a:pPr>
            <a:r>
              <a:rPr lang="en-US" sz="1600" dirty="0">
                <a:solidFill>
                  <a:srgbClr val="FFFFFF"/>
                </a:solidFill>
                <a:latin typeface="Segoe UI"/>
                <a:ea typeface="Segoe UI" pitchFamily="34" charset="0"/>
                <a:cs typeface="Segoe UI" pitchFamily="34" charset="0"/>
                <a:sym typeface="Arial"/>
              </a:rPr>
              <a:t>3) Continuous Integration &amp; Test</a:t>
            </a:r>
          </a:p>
        </p:txBody>
      </p:sp>
      <p:sp>
        <p:nvSpPr>
          <p:cNvPr id="16" name="TextBox 15"/>
          <p:cNvSpPr txBox="1"/>
          <p:nvPr/>
        </p:nvSpPr>
        <p:spPr>
          <a:xfrm>
            <a:off x="8266514" y="667657"/>
            <a:ext cx="2678968" cy="471529"/>
          </a:xfrm>
          <a:prstGeom prst="rect">
            <a:avLst/>
          </a:prstGeom>
        </p:spPr>
        <p:txBody>
          <a:bodyPr vert="horz" wrap="square" lIns="91414" tIns="91414" rIns="91414" bIns="91414" rtlCol="0" anchor="t">
            <a:noAutofit/>
          </a:bodyPr>
          <a:lstStyle/>
          <a:p>
            <a:pPr marL="233280" indent="-233280" algn="ctr" defTabSz="914072">
              <a:defRPr/>
            </a:pPr>
            <a:r>
              <a:rPr lang="en-US" sz="1600" dirty="0">
                <a:solidFill>
                  <a:srgbClr val="FFFFFF"/>
                </a:solidFill>
                <a:latin typeface="Segoe UI"/>
                <a:ea typeface="Segoe UI" pitchFamily="34" charset="0"/>
                <a:cs typeface="Segoe UI" pitchFamily="34" charset="0"/>
                <a:sym typeface="Arial"/>
              </a:rPr>
              <a:t>4) Continuous Deployment</a:t>
            </a:r>
          </a:p>
        </p:txBody>
      </p:sp>
      <p:sp>
        <p:nvSpPr>
          <p:cNvPr id="17" name="TextBox 16"/>
          <p:cNvSpPr txBox="1"/>
          <p:nvPr/>
        </p:nvSpPr>
        <p:spPr>
          <a:xfrm>
            <a:off x="6691940" y="4123800"/>
            <a:ext cx="3149152" cy="380892"/>
          </a:xfrm>
          <a:prstGeom prst="rect">
            <a:avLst/>
          </a:prstGeom>
        </p:spPr>
        <p:txBody>
          <a:bodyPr vert="horz" wrap="square" lIns="91414" tIns="91414" rIns="91414" bIns="91414" rtlCol="0" anchor="t">
            <a:noAutofit/>
          </a:bodyPr>
          <a:lstStyle/>
          <a:p>
            <a:pPr algn="ctr" defTabSz="914072">
              <a:defRPr/>
            </a:pPr>
            <a:r>
              <a:rPr lang="en-US" sz="1600" dirty="0">
                <a:solidFill>
                  <a:srgbClr val="FFFFFF"/>
                </a:solidFill>
                <a:latin typeface="Segoe UI"/>
                <a:ea typeface="Segoe UI" pitchFamily="34" charset="0"/>
                <a:cs typeface="Segoe UI" pitchFamily="34" charset="0"/>
                <a:sym typeface="Arial"/>
              </a:rPr>
              <a:t>5) Monitoring and Improvement</a:t>
            </a:r>
          </a:p>
        </p:txBody>
      </p:sp>
      <p:sp>
        <p:nvSpPr>
          <p:cNvPr id="18" name="Rounded Rectangle 17"/>
          <p:cNvSpPr/>
          <p:nvPr/>
        </p:nvSpPr>
        <p:spPr>
          <a:xfrm>
            <a:off x="1286838" y="1600719"/>
            <a:ext cx="1599747" cy="1599747"/>
          </a:xfrm>
          <a:prstGeom prst="roundRect">
            <a:avLst>
              <a:gd name="adj" fmla="val 5783"/>
            </a:avLst>
          </a:prstGeom>
          <a:solidFill>
            <a:srgbClr val="1D43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72">
              <a:defRPr/>
            </a:pPr>
            <a:endParaRPr lang="en-US" sz="1200" dirty="0" err="1">
              <a:solidFill>
                <a:srgbClr val="FFFFFF"/>
              </a:solidFill>
              <a:latin typeface="Segoe UI"/>
              <a:sym typeface="Arial"/>
            </a:endParaRPr>
          </a:p>
        </p:txBody>
      </p:sp>
      <p:sp>
        <p:nvSpPr>
          <p:cNvPr id="19" name="Right Arrow 18"/>
          <p:cNvSpPr/>
          <p:nvPr/>
        </p:nvSpPr>
        <p:spPr>
          <a:xfrm rot="16200000">
            <a:off x="1192614" y="4268341"/>
            <a:ext cx="2554217" cy="443864"/>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72">
              <a:defRPr/>
            </a:pPr>
            <a:endParaRPr lang="en-US" sz="1200" dirty="0" err="1">
              <a:solidFill>
                <a:srgbClr val="FFFFFF"/>
              </a:solidFill>
              <a:latin typeface="Segoe UI"/>
              <a:sym typeface="Arial"/>
            </a:endParaRPr>
          </a:p>
        </p:txBody>
      </p:sp>
      <p:sp>
        <p:nvSpPr>
          <p:cNvPr id="20" name="Right Arrow 19"/>
          <p:cNvSpPr/>
          <p:nvPr/>
        </p:nvSpPr>
        <p:spPr>
          <a:xfrm rot="16200000">
            <a:off x="450241" y="4261993"/>
            <a:ext cx="2541515" cy="443864"/>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72">
              <a:defRPr/>
            </a:pPr>
            <a:endParaRPr lang="en-US" sz="1200" dirty="0" err="1">
              <a:solidFill>
                <a:srgbClr val="FFFFFF"/>
              </a:solidFill>
              <a:latin typeface="Segoe UI"/>
              <a:sym typeface="Arial"/>
            </a:endParaRPr>
          </a:p>
        </p:txBody>
      </p:sp>
      <p:pic>
        <p:nvPicPr>
          <p:cNvPr id="21" name="Picture 20"/>
          <p:cNvPicPr>
            <a:picLocks noChangeAspect="1"/>
          </p:cNvPicPr>
          <p:nvPr/>
        </p:nvPicPr>
        <p:blipFill>
          <a:blip r:embed="rId3"/>
          <a:stretch>
            <a:fillRect/>
          </a:stretch>
        </p:blipFill>
        <p:spPr>
          <a:xfrm>
            <a:off x="1444048" y="4462205"/>
            <a:ext cx="553899" cy="579661"/>
          </a:xfrm>
          <a:prstGeom prst="rect">
            <a:avLst/>
          </a:prstGeom>
        </p:spPr>
      </p:pic>
      <p:pic>
        <p:nvPicPr>
          <p:cNvPr id="22" name="Picture 21"/>
          <p:cNvPicPr>
            <a:picLocks noChangeAspect="1"/>
          </p:cNvPicPr>
          <p:nvPr/>
        </p:nvPicPr>
        <p:blipFill>
          <a:blip r:embed="rId4"/>
          <a:stretch>
            <a:fillRect/>
          </a:stretch>
        </p:blipFill>
        <p:spPr>
          <a:xfrm>
            <a:off x="523869" y="4876392"/>
            <a:ext cx="3131290" cy="1063306"/>
          </a:xfrm>
          <a:prstGeom prst="rect">
            <a:avLst/>
          </a:prstGeom>
        </p:spPr>
      </p:pic>
      <p:sp>
        <p:nvSpPr>
          <p:cNvPr id="23" name="Rounded Rectangle 22"/>
          <p:cNvSpPr/>
          <p:nvPr/>
        </p:nvSpPr>
        <p:spPr>
          <a:xfrm>
            <a:off x="4764597" y="1624061"/>
            <a:ext cx="1599747" cy="1599747"/>
          </a:xfrm>
          <a:prstGeom prst="roundRect">
            <a:avLst>
              <a:gd name="adj" fmla="val 5783"/>
            </a:avLst>
          </a:prstGeom>
          <a:solidFill>
            <a:srgbClr val="1D43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72">
              <a:defRPr/>
            </a:pPr>
            <a:endParaRPr lang="en-US" sz="1200" dirty="0" err="1">
              <a:solidFill>
                <a:srgbClr val="FFFFFF"/>
              </a:solidFill>
              <a:latin typeface="Segoe UI"/>
              <a:sym typeface="Arial"/>
            </a:endParaRPr>
          </a:p>
        </p:txBody>
      </p:sp>
      <p:pic>
        <p:nvPicPr>
          <p:cNvPr id="25" name="Picture 24"/>
          <p:cNvPicPr>
            <a:picLocks noChangeAspect="1"/>
          </p:cNvPicPr>
          <p:nvPr/>
        </p:nvPicPr>
        <p:blipFill>
          <a:blip r:embed="rId5"/>
          <a:stretch>
            <a:fillRect/>
          </a:stretch>
        </p:blipFill>
        <p:spPr>
          <a:xfrm>
            <a:off x="10508362" y="915114"/>
            <a:ext cx="1289908" cy="800329"/>
          </a:xfrm>
          <a:prstGeom prst="rect">
            <a:avLst/>
          </a:prstGeom>
        </p:spPr>
      </p:pic>
      <p:grpSp>
        <p:nvGrpSpPr>
          <p:cNvPr id="28" name="Group 27"/>
          <p:cNvGrpSpPr/>
          <p:nvPr/>
        </p:nvGrpSpPr>
        <p:grpSpPr>
          <a:xfrm>
            <a:off x="9263980" y="1979261"/>
            <a:ext cx="2123280" cy="964365"/>
            <a:chOff x="9426803" y="2131247"/>
            <a:chExt cx="2123882" cy="964640"/>
          </a:xfrm>
        </p:grpSpPr>
        <p:pic>
          <p:nvPicPr>
            <p:cNvPr id="29" name="Picture 28"/>
            <p:cNvPicPr>
              <a:picLocks noChangeAspect="1"/>
            </p:cNvPicPr>
            <p:nvPr/>
          </p:nvPicPr>
          <p:blipFill>
            <a:blip r:embed="rId6"/>
            <a:stretch>
              <a:fillRect/>
            </a:stretch>
          </p:blipFill>
          <p:spPr>
            <a:xfrm>
              <a:off x="9426803" y="2201188"/>
              <a:ext cx="835116" cy="835116"/>
            </a:xfrm>
            <a:prstGeom prst="rect">
              <a:avLst/>
            </a:prstGeom>
          </p:spPr>
        </p:pic>
        <p:pic>
          <p:nvPicPr>
            <p:cNvPr id="30" name="Picture 29"/>
            <p:cNvPicPr>
              <a:picLocks noChangeAspect="1"/>
            </p:cNvPicPr>
            <p:nvPr/>
          </p:nvPicPr>
          <p:blipFill>
            <a:blip r:embed="rId7"/>
            <a:stretch>
              <a:fillRect/>
            </a:stretch>
          </p:blipFill>
          <p:spPr>
            <a:xfrm>
              <a:off x="10818889" y="2131247"/>
              <a:ext cx="731796" cy="964640"/>
            </a:xfrm>
            <a:prstGeom prst="rect">
              <a:avLst/>
            </a:prstGeom>
          </p:spPr>
        </p:pic>
        <p:grpSp>
          <p:nvGrpSpPr>
            <p:cNvPr id="31" name="Group 30"/>
            <p:cNvGrpSpPr/>
            <p:nvPr/>
          </p:nvGrpSpPr>
          <p:grpSpPr>
            <a:xfrm>
              <a:off x="10391219" y="2492069"/>
              <a:ext cx="280591" cy="280591"/>
              <a:chOff x="8563291" y="1676400"/>
              <a:chExt cx="2020388" cy="2020388"/>
            </a:xfrm>
            <a:solidFill>
              <a:schemeClr val="tx1"/>
            </a:solidFill>
          </p:grpSpPr>
          <p:sp>
            <p:nvSpPr>
              <p:cNvPr id="32" name="Rectangle 31"/>
              <p:cNvSpPr/>
              <p:nvPr/>
            </p:nvSpPr>
            <p:spPr>
              <a:xfrm>
                <a:off x="9335802" y="1676400"/>
                <a:ext cx="475365" cy="20203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72">
                  <a:defRPr/>
                </a:pPr>
                <a:endParaRPr lang="en-US" sz="1200" dirty="0" err="1">
                  <a:solidFill>
                    <a:srgbClr val="FFFFFF"/>
                  </a:solidFill>
                  <a:latin typeface="Segoe UI"/>
                  <a:sym typeface="Arial"/>
                </a:endParaRPr>
              </a:p>
            </p:txBody>
          </p:sp>
          <p:sp>
            <p:nvSpPr>
              <p:cNvPr id="33" name="Rectangle 32"/>
              <p:cNvSpPr/>
              <p:nvPr/>
            </p:nvSpPr>
            <p:spPr>
              <a:xfrm rot="5400000">
                <a:off x="9335802" y="1676400"/>
                <a:ext cx="475365" cy="20203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72">
                  <a:defRPr/>
                </a:pPr>
                <a:endParaRPr lang="en-US" sz="1200" dirty="0" err="1">
                  <a:solidFill>
                    <a:srgbClr val="FFFFFF"/>
                  </a:solidFill>
                  <a:latin typeface="Segoe UI"/>
                  <a:sym typeface="Arial"/>
                </a:endParaRPr>
              </a:p>
            </p:txBody>
          </p:sp>
        </p:grpSp>
      </p:grpSp>
      <p:pic>
        <p:nvPicPr>
          <p:cNvPr id="35" name="Picture 34"/>
          <p:cNvPicPr>
            <a:picLocks noChangeAspect="1"/>
          </p:cNvPicPr>
          <p:nvPr/>
        </p:nvPicPr>
        <p:blipFill>
          <a:blip r:embed="rId3"/>
          <a:stretch>
            <a:fillRect/>
          </a:stretch>
        </p:blipFill>
        <p:spPr>
          <a:xfrm>
            <a:off x="2198745" y="4462205"/>
            <a:ext cx="553899" cy="579661"/>
          </a:xfrm>
          <a:prstGeom prst="rect">
            <a:avLst/>
          </a:prstGeom>
        </p:spPr>
      </p:pic>
      <p:pic>
        <p:nvPicPr>
          <p:cNvPr id="36" name="Picture 35"/>
          <p:cNvPicPr>
            <a:picLocks noChangeAspect="1"/>
          </p:cNvPicPr>
          <p:nvPr/>
        </p:nvPicPr>
        <p:blipFill>
          <a:blip r:embed="rId8"/>
          <a:stretch>
            <a:fillRect/>
          </a:stretch>
        </p:blipFill>
        <p:spPr>
          <a:xfrm>
            <a:off x="7150875" y="4571676"/>
            <a:ext cx="2231282" cy="1629664"/>
          </a:xfrm>
          <a:prstGeom prst="rect">
            <a:avLst/>
          </a:prstGeom>
        </p:spPr>
      </p:pic>
      <p:grpSp>
        <p:nvGrpSpPr>
          <p:cNvPr id="38" name="Group 37"/>
          <p:cNvGrpSpPr/>
          <p:nvPr/>
        </p:nvGrpSpPr>
        <p:grpSpPr>
          <a:xfrm>
            <a:off x="1541116" y="1815329"/>
            <a:ext cx="1106382" cy="1206809"/>
            <a:chOff x="1523922" y="2094289"/>
            <a:chExt cx="1106696" cy="1207151"/>
          </a:xfrm>
        </p:grpSpPr>
        <p:pic>
          <p:nvPicPr>
            <p:cNvPr id="39" name="Picture 38"/>
            <p:cNvPicPr>
              <a:picLocks noChangeAspect="1"/>
            </p:cNvPicPr>
            <p:nvPr/>
          </p:nvPicPr>
          <p:blipFill>
            <a:blip r:embed="rId9"/>
            <a:stretch>
              <a:fillRect/>
            </a:stretch>
          </p:blipFill>
          <p:spPr>
            <a:xfrm>
              <a:off x="1523922" y="2666999"/>
              <a:ext cx="455690" cy="634441"/>
            </a:xfrm>
            <a:prstGeom prst="rect">
              <a:avLst/>
            </a:prstGeom>
          </p:spPr>
        </p:pic>
        <p:pic>
          <p:nvPicPr>
            <p:cNvPr id="40" name="Picture 39"/>
            <p:cNvPicPr>
              <a:picLocks noChangeAspect="1"/>
            </p:cNvPicPr>
            <p:nvPr/>
          </p:nvPicPr>
          <p:blipFill>
            <a:blip r:embed="rId10"/>
            <a:stretch>
              <a:fillRect/>
            </a:stretch>
          </p:blipFill>
          <p:spPr>
            <a:xfrm>
              <a:off x="1903412" y="2094289"/>
              <a:ext cx="727206" cy="725111"/>
            </a:xfrm>
            <a:prstGeom prst="rect">
              <a:avLst/>
            </a:prstGeom>
          </p:spPr>
        </p:pic>
      </p:grpSp>
      <p:pic>
        <p:nvPicPr>
          <p:cNvPr id="41" name="Picture 40"/>
          <p:cNvPicPr>
            <a:picLocks noChangeAspect="1"/>
          </p:cNvPicPr>
          <p:nvPr/>
        </p:nvPicPr>
        <p:blipFill>
          <a:blip r:embed="rId11"/>
          <a:stretch>
            <a:fillRect/>
          </a:stretch>
        </p:blipFill>
        <p:spPr>
          <a:xfrm>
            <a:off x="5104038" y="1826534"/>
            <a:ext cx="972638" cy="815187"/>
          </a:xfrm>
          <a:prstGeom prst="rect">
            <a:avLst/>
          </a:prstGeom>
        </p:spPr>
      </p:pic>
      <p:pic>
        <p:nvPicPr>
          <p:cNvPr id="42" name="Picture 41"/>
          <p:cNvPicPr>
            <a:picLocks noChangeAspect="1"/>
          </p:cNvPicPr>
          <p:nvPr/>
        </p:nvPicPr>
        <p:blipFill>
          <a:blip r:embed="rId12"/>
          <a:stretch>
            <a:fillRect/>
          </a:stretch>
        </p:blipFill>
        <p:spPr>
          <a:xfrm>
            <a:off x="5328129" y="2693472"/>
            <a:ext cx="524457" cy="409506"/>
          </a:xfrm>
          <a:prstGeom prst="rect">
            <a:avLst/>
          </a:prstGeom>
        </p:spPr>
      </p:pic>
      <p:sp>
        <p:nvSpPr>
          <p:cNvPr id="44" name="Right Arrow 5">
            <a:extLst>
              <a:ext uri="{FF2B5EF4-FFF2-40B4-BE49-F238E27FC236}">
                <a16:creationId xmlns:a16="http://schemas.microsoft.com/office/drawing/2014/main" id="{3A44597F-1D33-4340-99BE-7FCA697163BB}"/>
              </a:ext>
            </a:extLst>
          </p:cNvPr>
          <p:cNvSpPr/>
          <p:nvPr/>
        </p:nvSpPr>
        <p:spPr>
          <a:xfrm>
            <a:off x="6389143" y="2198378"/>
            <a:ext cx="2702232" cy="401513"/>
          </a:xfrm>
          <a:prstGeom prst="rightArrow">
            <a:avLst>
              <a:gd name="adj1" fmla="val 50000"/>
              <a:gd name="adj2" fmla="val 7353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72">
              <a:defRPr/>
            </a:pPr>
            <a:endParaRPr lang="en-US" sz="1200" dirty="0" err="1">
              <a:solidFill>
                <a:srgbClr val="FFFFFF"/>
              </a:solidFill>
              <a:latin typeface="Segoe UI"/>
              <a:sym typeface="Arial"/>
            </a:endParaRPr>
          </a:p>
        </p:txBody>
      </p:sp>
      <p:sp>
        <p:nvSpPr>
          <p:cNvPr id="45" name="Right Arrow 5">
            <a:extLst>
              <a:ext uri="{FF2B5EF4-FFF2-40B4-BE49-F238E27FC236}">
                <a16:creationId xmlns:a16="http://schemas.microsoft.com/office/drawing/2014/main" id="{B923B44B-77D5-474C-80A7-DBECBDFA2FE7}"/>
              </a:ext>
            </a:extLst>
          </p:cNvPr>
          <p:cNvSpPr/>
          <p:nvPr/>
        </p:nvSpPr>
        <p:spPr>
          <a:xfrm flipH="1">
            <a:off x="3704204" y="5185751"/>
            <a:ext cx="3446668" cy="401513"/>
          </a:xfrm>
          <a:prstGeom prst="rightArrow">
            <a:avLst>
              <a:gd name="adj1" fmla="val 50000"/>
              <a:gd name="adj2" fmla="val 7353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72">
              <a:defRPr/>
            </a:pPr>
            <a:endParaRPr lang="en-US" sz="1200" dirty="0" err="1">
              <a:solidFill>
                <a:srgbClr val="FFFFFF"/>
              </a:solidFill>
              <a:latin typeface="Segoe UI"/>
              <a:sym typeface="Arial"/>
            </a:endParaRPr>
          </a:p>
        </p:txBody>
      </p:sp>
      <p:pic>
        <p:nvPicPr>
          <p:cNvPr id="3" name="Picture 2">
            <a:extLst>
              <a:ext uri="{FF2B5EF4-FFF2-40B4-BE49-F238E27FC236}">
                <a16:creationId xmlns:a16="http://schemas.microsoft.com/office/drawing/2014/main" id="{20AC4AD5-D6AC-4CD0-BB40-688373E3480C}"/>
              </a:ext>
            </a:extLst>
          </p:cNvPr>
          <p:cNvPicPr>
            <a:picLocks noChangeAspect="1"/>
          </p:cNvPicPr>
          <p:nvPr/>
        </p:nvPicPr>
        <p:blipFill>
          <a:blip r:embed="rId13"/>
          <a:stretch>
            <a:fillRect/>
          </a:stretch>
        </p:blipFill>
        <p:spPr>
          <a:xfrm>
            <a:off x="6421828" y="1636560"/>
            <a:ext cx="680989" cy="601993"/>
          </a:xfrm>
          <a:prstGeom prst="rect">
            <a:avLst/>
          </a:prstGeom>
        </p:spPr>
      </p:pic>
    </p:spTree>
    <p:extLst>
      <p:ext uri="{BB962C8B-B14F-4D97-AF65-F5344CB8AC3E}">
        <p14:creationId xmlns:p14="http://schemas.microsoft.com/office/powerpoint/2010/main" val="1651365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fade">
                                      <p:cBhvr>
                                        <p:cTn id="14" dur="500"/>
                                        <p:tgtEl>
                                          <p:spTgt spid="3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500"/>
                                        <p:tgtEl>
                                          <p:spTgt spid="42"/>
                                        </p:tgtEl>
                                      </p:cBhvr>
                                    </p:animEffect>
                                  </p:childTnLst>
                                </p:cTn>
                              </p:par>
                            </p:childTnLst>
                          </p:cTn>
                        </p:par>
                        <p:par>
                          <p:cTn id="40" fill="hold">
                            <p:stCondLst>
                              <p:cond delay="1500"/>
                            </p:stCondLst>
                            <p:childTnLst>
                              <p:par>
                                <p:cTn id="41" presetID="10" presetClass="entr" presetSubtype="0" fill="hold" nodeType="after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wipe(left)">
                                      <p:cBhvr>
                                        <p:cTn id="48" dur="500"/>
                                        <p:tgtEl>
                                          <p:spTgt spid="44"/>
                                        </p:tgtEl>
                                      </p:cBhvr>
                                    </p:animEffect>
                                  </p:childTnLst>
                                </p:cTn>
                              </p:par>
                              <p:par>
                                <p:cTn id="49" presetID="42" presetClass="path" presetSubtype="0" accel="50000" decel="50000" fill="hold" nodeType="withEffect">
                                  <p:stCondLst>
                                    <p:cond delay="0"/>
                                  </p:stCondLst>
                                  <p:childTnLst>
                                    <p:animMotion origin="layout" path="M 2.70833E-6 2.59259E-6 L 0.15898 -0.00556 " pathEditMode="relative" rAng="0" ptsTypes="AA">
                                      <p:cBhvr>
                                        <p:cTn id="50" dur="2000" fill="hold"/>
                                        <p:tgtEl>
                                          <p:spTgt spid="3"/>
                                        </p:tgtEl>
                                        <p:attrNameLst>
                                          <p:attrName>ppt_x</p:attrName>
                                          <p:attrName>ppt_y</p:attrName>
                                        </p:attrNameLst>
                                      </p:cBhvr>
                                      <p:rCtr x="7943" y="-278"/>
                                    </p:animMotion>
                                  </p:childTnLst>
                                </p:cTn>
                              </p:par>
                            </p:childTnLst>
                          </p:cTn>
                        </p:par>
                        <p:par>
                          <p:cTn id="51" fill="hold">
                            <p:stCondLst>
                              <p:cond delay="2000"/>
                            </p:stCondLst>
                            <p:childTnLst>
                              <p:par>
                                <p:cTn id="52" presetID="31" presetClass="exit" presetSubtype="0" fill="hold" nodeType="afterEffect">
                                  <p:stCondLst>
                                    <p:cond delay="0"/>
                                  </p:stCondLst>
                                  <p:childTnLst>
                                    <p:anim calcmode="lin" valueType="num">
                                      <p:cBhvr>
                                        <p:cTn id="53" dur="1000"/>
                                        <p:tgtEl>
                                          <p:spTgt spid="3"/>
                                        </p:tgtEl>
                                        <p:attrNameLst>
                                          <p:attrName>ppt_w</p:attrName>
                                        </p:attrNameLst>
                                      </p:cBhvr>
                                      <p:tavLst>
                                        <p:tav tm="0">
                                          <p:val>
                                            <p:strVal val="ppt_w"/>
                                          </p:val>
                                        </p:tav>
                                        <p:tav tm="100000">
                                          <p:val>
                                            <p:fltVal val="0"/>
                                          </p:val>
                                        </p:tav>
                                      </p:tavLst>
                                    </p:anim>
                                    <p:anim calcmode="lin" valueType="num">
                                      <p:cBhvr>
                                        <p:cTn id="54" dur="1000"/>
                                        <p:tgtEl>
                                          <p:spTgt spid="3"/>
                                        </p:tgtEl>
                                        <p:attrNameLst>
                                          <p:attrName>ppt_h</p:attrName>
                                        </p:attrNameLst>
                                      </p:cBhvr>
                                      <p:tavLst>
                                        <p:tav tm="0">
                                          <p:val>
                                            <p:strVal val="ppt_h"/>
                                          </p:val>
                                        </p:tav>
                                        <p:tav tm="100000">
                                          <p:val>
                                            <p:fltVal val="0"/>
                                          </p:val>
                                        </p:tav>
                                      </p:tavLst>
                                    </p:anim>
                                    <p:anim calcmode="lin" valueType="num">
                                      <p:cBhvr>
                                        <p:cTn id="55" dur="1000"/>
                                        <p:tgtEl>
                                          <p:spTgt spid="3"/>
                                        </p:tgtEl>
                                        <p:attrNameLst>
                                          <p:attrName>style.rotation</p:attrName>
                                        </p:attrNameLst>
                                      </p:cBhvr>
                                      <p:tavLst>
                                        <p:tav tm="0">
                                          <p:val>
                                            <p:fltVal val="0"/>
                                          </p:val>
                                        </p:tav>
                                        <p:tav tm="100000">
                                          <p:val>
                                            <p:fltVal val="90"/>
                                          </p:val>
                                        </p:tav>
                                      </p:tavLst>
                                    </p:anim>
                                    <p:animEffect transition="out" filter="fade">
                                      <p:cBhvr>
                                        <p:cTn id="56" dur="1000"/>
                                        <p:tgtEl>
                                          <p:spTgt spid="3"/>
                                        </p:tgtEl>
                                      </p:cBhvr>
                                    </p:animEffect>
                                    <p:set>
                                      <p:cBhvr>
                                        <p:cTn id="57" dur="1" fill="hold">
                                          <p:stCondLst>
                                            <p:cond delay="999"/>
                                          </p:stCondLst>
                                        </p:cTn>
                                        <p:tgtEl>
                                          <p:spTgt spid="3"/>
                                        </p:tgtEl>
                                        <p:attrNameLst>
                                          <p:attrName>style.visibility</p:attrName>
                                        </p:attrNameLst>
                                      </p:cBhvr>
                                      <p:to>
                                        <p:strVal val="hidden"/>
                                      </p:to>
                                    </p:set>
                                  </p:childTnLst>
                                </p:cTn>
                              </p:par>
                            </p:childTnLst>
                          </p:cTn>
                        </p:par>
                        <p:par>
                          <p:cTn id="58" fill="hold">
                            <p:stCondLst>
                              <p:cond delay="3000"/>
                            </p:stCondLst>
                            <p:childTnLst>
                              <p:par>
                                <p:cTn id="59" presetID="10" presetClass="entr" presetSubtype="0" fill="hold" grpId="0" nodeType="after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childTnLst>
                          </p:cTn>
                        </p:par>
                        <p:par>
                          <p:cTn id="62" fill="hold">
                            <p:stCondLst>
                              <p:cond delay="3500"/>
                            </p:stCondLst>
                            <p:childTnLst>
                              <p:par>
                                <p:cTn id="63" presetID="10" presetClass="entr" presetSubtype="0" fill="hold" nodeType="after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childTnLst>
                          </p:cTn>
                        </p:par>
                        <p:par>
                          <p:cTn id="66" fill="hold">
                            <p:stCondLst>
                              <p:cond delay="4000"/>
                            </p:stCondLst>
                            <p:childTnLst>
                              <p:par>
                                <p:cTn id="67" presetID="10" presetClass="entr" presetSubtype="0" fill="hold" grpId="0" nodeType="after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fade">
                                      <p:cBhvr>
                                        <p:cTn id="69" dur="500"/>
                                        <p:tgtEl>
                                          <p:spTgt spid="16"/>
                                        </p:tgtEl>
                                      </p:cBhvr>
                                    </p:animEffect>
                                  </p:childTnLst>
                                </p:cTn>
                              </p:par>
                            </p:childTnLst>
                          </p:cTn>
                        </p:par>
                        <p:par>
                          <p:cTn id="70" fill="hold">
                            <p:stCondLst>
                              <p:cond delay="4500"/>
                            </p:stCondLst>
                            <p:childTnLst>
                              <p:par>
                                <p:cTn id="71" presetID="10" presetClass="entr" presetSubtype="0" fill="hold" nodeType="after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500"/>
                                        <p:tgtEl>
                                          <p:spTgt spid="28"/>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1" fill="hold" grpId="0" nodeType="clickEffect">
                                  <p:stCondLst>
                                    <p:cond delay="0"/>
                                  </p:stCondLst>
                                  <p:childTnLst>
                                    <p:set>
                                      <p:cBhvr>
                                        <p:cTn id="77" dur="1" fill="hold">
                                          <p:stCondLst>
                                            <p:cond delay="0"/>
                                          </p:stCondLst>
                                        </p:cTn>
                                        <p:tgtEl>
                                          <p:spTgt spid="2"/>
                                        </p:tgtEl>
                                        <p:attrNameLst>
                                          <p:attrName>style.visibility</p:attrName>
                                        </p:attrNameLst>
                                      </p:cBhvr>
                                      <p:to>
                                        <p:strVal val="visible"/>
                                      </p:to>
                                    </p:set>
                                    <p:animEffect transition="in" filter="wipe(up)">
                                      <p:cBhvr>
                                        <p:cTn id="78" dur="500"/>
                                        <p:tgtEl>
                                          <p:spTgt spid="2"/>
                                        </p:tgtEl>
                                      </p:cBhvr>
                                    </p:animEffect>
                                  </p:childTnLst>
                                </p:cTn>
                              </p:par>
                            </p:childTnLst>
                          </p:cTn>
                        </p:par>
                        <p:par>
                          <p:cTn id="79" fill="hold">
                            <p:stCondLst>
                              <p:cond delay="500"/>
                            </p:stCondLst>
                            <p:childTnLst>
                              <p:par>
                                <p:cTn id="80" presetID="10" presetClass="entr" presetSubtype="0" fill="hold" grpId="0" nodeType="after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fade">
                                      <p:cBhvr>
                                        <p:cTn id="82" dur="500"/>
                                        <p:tgtEl>
                                          <p:spTgt spid="17"/>
                                        </p:tgtEl>
                                      </p:cBhvr>
                                    </p:animEffect>
                                  </p:childTnLst>
                                </p:cTn>
                              </p:par>
                              <p:par>
                                <p:cTn id="83" presetID="10" presetClass="entr" presetSubtype="0" fill="hold" nodeType="withEffect">
                                  <p:stCondLst>
                                    <p:cond delay="0"/>
                                  </p:stCondLst>
                                  <p:childTnLst>
                                    <p:set>
                                      <p:cBhvr>
                                        <p:cTn id="84" dur="1" fill="hold">
                                          <p:stCondLst>
                                            <p:cond delay="0"/>
                                          </p:stCondLst>
                                        </p:cTn>
                                        <p:tgtEl>
                                          <p:spTgt spid="36"/>
                                        </p:tgtEl>
                                        <p:attrNameLst>
                                          <p:attrName>style.visibility</p:attrName>
                                        </p:attrNameLst>
                                      </p:cBhvr>
                                      <p:to>
                                        <p:strVal val="visible"/>
                                      </p:to>
                                    </p:set>
                                    <p:animEffect transition="in" filter="fade">
                                      <p:cBhvr>
                                        <p:cTn id="85" dur="500"/>
                                        <p:tgtEl>
                                          <p:spTgt spid="36"/>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2" fill="hold" grpId="0" nodeType="clickEffect">
                                  <p:stCondLst>
                                    <p:cond delay="0"/>
                                  </p:stCondLst>
                                  <p:childTnLst>
                                    <p:set>
                                      <p:cBhvr>
                                        <p:cTn id="89" dur="1" fill="hold">
                                          <p:stCondLst>
                                            <p:cond delay="0"/>
                                          </p:stCondLst>
                                        </p:cTn>
                                        <p:tgtEl>
                                          <p:spTgt spid="45"/>
                                        </p:tgtEl>
                                        <p:attrNameLst>
                                          <p:attrName>style.visibility</p:attrName>
                                        </p:attrNameLst>
                                      </p:cBhvr>
                                      <p:to>
                                        <p:strVal val="visible"/>
                                      </p:to>
                                    </p:set>
                                    <p:animEffect transition="in" filter="wipe(right)">
                                      <p:cBhvr>
                                        <p:cTn id="9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9" grpId="0" animBg="1"/>
      <p:bldP spid="12" grpId="0"/>
      <p:bldP spid="14" grpId="0"/>
      <p:bldP spid="16" grpId="0"/>
      <p:bldP spid="17" grpId="0"/>
      <p:bldP spid="18" grpId="0" animBg="1"/>
      <p:bldP spid="19" grpId="0" animBg="1"/>
      <p:bldP spid="20" grpId="0" animBg="1"/>
      <p:bldP spid="23" grpId="0" animBg="1"/>
      <p:bldP spid="44" grpId="0" animBg="1"/>
      <p:bldP spid="4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E87B90-7779-47CE-B120-6FF197D9FB21}"/>
              </a:ext>
            </a:extLst>
          </p:cNvPr>
          <p:cNvSpPr>
            <a:spLocks noGrp="1"/>
          </p:cNvSpPr>
          <p:nvPr>
            <p:ph type="title"/>
          </p:nvPr>
        </p:nvSpPr>
        <p:spPr>
          <a:xfrm>
            <a:off x="434805" y="2936115"/>
            <a:ext cx="5041321" cy="1167649"/>
          </a:xfrm>
        </p:spPr>
        <p:txBody>
          <a:bodyPr/>
          <a:lstStyle/>
          <a:p>
            <a:r>
              <a:rPr lang="en-US" sz="6000" dirty="0"/>
              <a:t>Azure DevOps</a:t>
            </a:r>
          </a:p>
        </p:txBody>
      </p:sp>
      <p:pic>
        <p:nvPicPr>
          <p:cNvPr id="8" name="Picture 7">
            <a:extLst>
              <a:ext uri="{FF2B5EF4-FFF2-40B4-BE49-F238E27FC236}">
                <a16:creationId xmlns:a16="http://schemas.microsoft.com/office/drawing/2014/main" id="{6D7F0D34-EFFF-4AB0-B1A5-04DB58CD5830}"/>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8529" y="328956"/>
            <a:ext cx="7433472" cy="6381968"/>
          </a:xfrm>
          <a:prstGeom prst="rect">
            <a:avLst/>
          </a:prstGeom>
        </p:spPr>
      </p:pic>
    </p:spTree>
    <p:extLst>
      <p:ext uri="{BB962C8B-B14F-4D97-AF65-F5344CB8AC3E}">
        <p14:creationId xmlns:p14="http://schemas.microsoft.com/office/powerpoint/2010/main" val="340985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sz="5882"/>
              <a:t>Introducing 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426425" y="2812595"/>
            <a:ext cx="3029680" cy="1254793"/>
          </a:xfrm>
          <a:prstGeom prst="rect">
            <a:avLst/>
          </a:prstGeom>
          <a:noFill/>
        </p:spPr>
        <p:txBody>
          <a:bodyPr wrap="square" lIns="0" tIns="143428" rIns="0" bIns="143428" rtlCol="0" anchor="t">
            <a:spAutoFit/>
          </a:bodyPr>
          <a:lstStyle/>
          <a:p>
            <a:pPr marL="0" marR="0" lvl="0" indent="0" algn="l" defTabSz="914314" rtl="0" eaLnBrk="1" fontAlgn="auto" latinLnBrk="0" hangingPunct="1">
              <a:lnSpc>
                <a:spcPct val="100000"/>
              </a:lnSpc>
              <a:spcBef>
                <a:spcPts val="0"/>
              </a:spcBef>
              <a:spcAft>
                <a:spcPts val="588"/>
              </a:spcAft>
              <a:buClrTx/>
              <a:buSzTx/>
              <a:buFontTx/>
              <a:buNone/>
              <a:tabLst/>
              <a:defRPr/>
            </a:pPr>
            <a:r>
              <a:rPr kumimoji="0" lang="en-GB" sz="1568" b="0" i="0" u="none" strike="noStrike" kern="1200" cap="none" spc="0" normalizeH="0" baseline="0" noProof="0" dirty="0">
                <a:ln>
                  <a:noFill/>
                </a:ln>
                <a:solidFill>
                  <a:srgbClr val="000000">
                    <a:lumMod val="50000"/>
                    <a:lumOff val="50000"/>
                  </a:srgbClr>
                </a:solidFill>
                <a:effectLst/>
                <a:uLnTx/>
                <a:uFillTx/>
                <a:latin typeface="Segoe UI"/>
                <a:ea typeface="+mn-ea"/>
                <a:cs typeface="+mn-cs"/>
              </a:rPr>
              <a:t>Deliver value to your users faster using proven agile tools to plan, track, and discuss work across your teams.</a:t>
            </a:r>
            <a:endParaRPr kumimoji="0" lang="en-US" sz="1568" b="0" i="0" u="none" strike="noStrike" kern="1200" cap="none" spc="0" normalizeH="0" baseline="0" noProof="0" dirty="0">
              <a:ln>
                <a:noFill/>
              </a:ln>
              <a:solidFill>
                <a:srgbClr val="000000">
                  <a:lumMod val="50000"/>
                  <a:lumOff val="50000"/>
                </a:srgbClr>
              </a:solidFill>
              <a:effectLst/>
              <a:uLnTx/>
              <a:uFillTx/>
              <a:latin typeface="Segoe UI"/>
              <a:ea typeface="+mn-ea"/>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277587" y="2812595"/>
            <a:ext cx="3403600" cy="1254793"/>
          </a:xfrm>
          <a:prstGeom prst="rect">
            <a:avLst/>
          </a:prstGeom>
          <a:noFill/>
        </p:spPr>
        <p:txBody>
          <a:bodyPr wrap="square" lIns="0" tIns="143428" rIns="0" bIns="143428" rtlCol="0" anchor="t">
            <a:spAutoFit/>
          </a:bodyPr>
          <a:lstStyle/>
          <a:p>
            <a:pPr marL="0" marR="0" lvl="0" indent="0" algn="l" defTabSz="914314" rtl="0" eaLnBrk="1" fontAlgn="auto" latinLnBrk="0" hangingPunct="1">
              <a:lnSpc>
                <a:spcPct val="100000"/>
              </a:lnSpc>
              <a:spcBef>
                <a:spcPts val="0"/>
              </a:spcBef>
              <a:spcAft>
                <a:spcPts val="588"/>
              </a:spcAft>
              <a:buClrTx/>
              <a:buSzTx/>
              <a:buFontTx/>
              <a:buNone/>
              <a:tabLst/>
              <a:defRPr/>
            </a:pPr>
            <a:r>
              <a:rPr kumimoji="0" lang="en-GB" sz="1568" b="0" i="0" u="none" strike="noStrike" kern="1200" cap="none" spc="0" normalizeH="0" baseline="0" noProof="0" dirty="0">
                <a:ln>
                  <a:noFill/>
                </a:ln>
                <a:solidFill>
                  <a:srgbClr val="000000">
                    <a:lumMod val="50000"/>
                    <a:lumOff val="50000"/>
                  </a:srgbClr>
                </a:solidFill>
                <a:effectLst/>
                <a:uLnTx/>
                <a:uFillTx/>
                <a:latin typeface="Segoe UI"/>
                <a:ea typeface="+mn-ea"/>
                <a:cs typeface="+mn-cs"/>
              </a:rPr>
              <a:t>Build, test, and deploy with CI/CD that works with any language, platform, and cloud. Connect to GitHub or any other Git provider and deploy continuously.</a:t>
            </a:r>
            <a:endParaRPr kumimoji="0" lang="en-US" sz="1568" b="0" i="0" u="none" strike="noStrike" kern="1200" cap="none" spc="0" normalizeH="0" baseline="0" noProof="0" dirty="0">
              <a:ln>
                <a:noFill/>
              </a:ln>
              <a:solidFill>
                <a:srgbClr val="000000">
                  <a:lumMod val="50000"/>
                  <a:lumOff val="50000"/>
                </a:srgbClr>
              </a:solidFill>
              <a:effectLst/>
              <a:uLnTx/>
              <a:uFillTx/>
              <a:latin typeface="Segoe UI"/>
              <a:ea typeface="+mn-ea"/>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336470" y="2812595"/>
            <a:ext cx="3036600" cy="1254793"/>
          </a:xfrm>
          <a:prstGeom prst="rect">
            <a:avLst/>
          </a:prstGeom>
          <a:noFill/>
        </p:spPr>
        <p:txBody>
          <a:bodyPr wrap="square" lIns="0" tIns="143428" rIns="0" bIns="143428" rtlCol="0" anchor="t">
            <a:spAutoFit/>
          </a:bodyPr>
          <a:lstStyle/>
          <a:p>
            <a:pPr marL="0" marR="0" lvl="0" indent="0" algn="l" defTabSz="914314" rtl="0" eaLnBrk="1" fontAlgn="auto" latinLnBrk="0" hangingPunct="1">
              <a:lnSpc>
                <a:spcPct val="100000"/>
              </a:lnSpc>
              <a:spcBef>
                <a:spcPts val="0"/>
              </a:spcBef>
              <a:spcAft>
                <a:spcPts val="588"/>
              </a:spcAft>
              <a:buClrTx/>
              <a:buSzTx/>
              <a:buFontTx/>
              <a:buNone/>
              <a:tabLst/>
              <a:defRPr/>
            </a:pPr>
            <a:r>
              <a:rPr kumimoji="0" lang="en-GB" sz="1568" b="0" i="0" u="none" strike="noStrike" kern="1200" cap="none" spc="0" normalizeH="0" baseline="0" noProof="0" dirty="0">
                <a:ln>
                  <a:noFill/>
                </a:ln>
                <a:solidFill>
                  <a:srgbClr val="000000">
                    <a:lumMod val="50000"/>
                    <a:lumOff val="50000"/>
                  </a:srgbClr>
                </a:solidFill>
                <a:effectLst/>
                <a:uLnTx/>
                <a:uFillTx/>
                <a:latin typeface="Segoe UI"/>
                <a:ea typeface="+mn-ea"/>
                <a:cs typeface="+mn-cs"/>
              </a:rPr>
              <a:t>Get unlimited, cloud-hosted private Git repos and collaborate to build better code with pull requests and advanced file management.</a:t>
            </a:r>
            <a:endParaRPr kumimoji="0" lang="en-US" sz="1568" b="0" i="0" u="none" strike="noStrike" kern="1200" cap="none" spc="0" normalizeH="0" baseline="0" noProof="0" dirty="0">
              <a:ln>
                <a:noFill/>
              </a:ln>
              <a:solidFill>
                <a:srgbClr val="000000">
                  <a:lumMod val="50000"/>
                  <a:lumOff val="50000"/>
                </a:srgbClr>
              </a:solidFill>
              <a:effectLst/>
              <a:uLnTx/>
              <a:uFillTx/>
              <a:latin typeface="Segoe UI"/>
              <a:ea typeface="+mn-ea"/>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426425" y="5460267"/>
            <a:ext cx="2930638" cy="1013800"/>
          </a:xfrm>
          <a:prstGeom prst="rect">
            <a:avLst/>
          </a:prstGeom>
          <a:noFill/>
        </p:spPr>
        <p:txBody>
          <a:bodyPr wrap="square" lIns="0" tIns="143428" rIns="0" bIns="143428" rtlCol="0" anchor="t">
            <a:spAutoFit/>
          </a:bodyPr>
          <a:lstStyle/>
          <a:p>
            <a:pPr marL="0" marR="0" lvl="0" indent="0" algn="l" defTabSz="914314" rtl="0" eaLnBrk="1" fontAlgn="auto" latinLnBrk="0" hangingPunct="1">
              <a:lnSpc>
                <a:spcPct val="100000"/>
              </a:lnSpc>
              <a:spcBef>
                <a:spcPts val="0"/>
              </a:spcBef>
              <a:spcAft>
                <a:spcPts val="588"/>
              </a:spcAft>
              <a:buClrTx/>
              <a:buSzTx/>
              <a:buFontTx/>
              <a:buNone/>
              <a:tabLst/>
              <a:defRPr/>
            </a:pPr>
            <a:r>
              <a:rPr kumimoji="0" lang="en-GB" sz="1568" b="0" i="0" u="none" strike="noStrike" kern="1200" cap="none" spc="0" normalizeH="0" baseline="0" noProof="0" dirty="0">
                <a:ln>
                  <a:noFill/>
                </a:ln>
                <a:solidFill>
                  <a:srgbClr val="000000">
                    <a:lumMod val="50000"/>
                    <a:lumOff val="50000"/>
                  </a:srgbClr>
                </a:solidFill>
                <a:effectLst/>
                <a:uLnTx/>
                <a:uFillTx/>
                <a:latin typeface="Segoe UI"/>
                <a:ea typeface="+mn-ea"/>
                <a:cs typeface="+mn-cs"/>
              </a:rPr>
              <a:t>Test and ship with confidence using manual and exploratory testing tools.</a:t>
            </a:r>
            <a:endParaRPr kumimoji="0" lang="en-US" sz="1568" b="0" i="0" u="none" strike="noStrike" kern="1200" cap="none" spc="0" normalizeH="0" baseline="0" noProof="0" dirty="0">
              <a:ln>
                <a:noFill/>
              </a:ln>
              <a:solidFill>
                <a:srgbClr val="000000">
                  <a:lumMod val="50000"/>
                  <a:lumOff val="50000"/>
                </a:srgbClr>
              </a:solidFill>
              <a:effectLst/>
              <a:uLnTx/>
              <a:uFillTx/>
              <a:latin typeface="Segoe UI"/>
              <a:ea typeface="+mn-ea"/>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277587" y="5460267"/>
            <a:ext cx="3367638" cy="1013800"/>
          </a:xfrm>
          <a:prstGeom prst="rect">
            <a:avLst/>
          </a:prstGeom>
          <a:noFill/>
        </p:spPr>
        <p:txBody>
          <a:bodyPr wrap="square" lIns="0" tIns="143428" rIns="0" bIns="143428" rtlCol="0" anchor="t">
            <a:spAutoFit/>
          </a:bodyPr>
          <a:lstStyle/>
          <a:p>
            <a:pPr marL="0" marR="0" lvl="0" indent="0" algn="l" defTabSz="914314" rtl="0" eaLnBrk="1" fontAlgn="auto" latinLnBrk="0" hangingPunct="1">
              <a:lnSpc>
                <a:spcPct val="100000"/>
              </a:lnSpc>
              <a:spcBef>
                <a:spcPts val="0"/>
              </a:spcBef>
              <a:spcAft>
                <a:spcPts val="588"/>
              </a:spcAft>
              <a:buClrTx/>
              <a:buSzTx/>
              <a:buFontTx/>
              <a:buNone/>
              <a:tabLst/>
              <a:defRPr/>
            </a:pPr>
            <a:r>
              <a:rPr kumimoji="0" lang="en-GB" sz="1568" b="0" i="0" u="none" strike="noStrike" kern="1200" cap="none" spc="0" normalizeH="0" baseline="0" noProof="0" dirty="0">
                <a:ln>
                  <a:noFill/>
                </a:ln>
                <a:solidFill>
                  <a:srgbClr val="000000">
                    <a:lumMod val="50000"/>
                    <a:lumOff val="50000"/>
                  </a:srgbClr>
                </a:solidFill>
                <a:effectLst/>
                <a:uLnTx/>
                <a:uFillTx/>
                <a:latin typeface="Segoe UI"/>
                <a:ea typeface="+mn-ea"/>
                <a:cs typeface="+mn-cs"/>
              </a:rPr>
              <a:t>Create, host, and share packages with your team, and add </a:t>
            </a:r>
            <a:r>
              <a:rPr kumimoji="0" lang="en-GB" sz="1568" b="0" i="0" u="none" strike="noStrike" kern="1200" cap="none" spc="0" normalizeH="0" baseline="0" noProof="0" dirty="0" err="1">
                <a:ln>
                  <a:noFill/>
                </a:ln>
                <a:solidFill>
                  <a:srgbClr val="000000">
                    <a:lumMod val="50000"/>
                    <a:lumOff val="50000"/>
                  </a:srgbClr>
                </a:solidFill>
                <a:effectLst/>
                <a:uLnTx/>
                <a:uFillTx/>
                <a:latin typeface="Segoe UI"/>
                <a:ea typeface="+mn-ea"/>
                <a:cs typeface="+mn-cs"/>
              </a:rPr>
              <a:t>artifacts</a:t>
            </a:r>
            <a:r>
              <a:rPr kumimoji="0" lang="en-GB" sz="1568" b="0" i="0" u="none" strike="noStrike" kern="1200" cap="none" spc="0" normalizeH="0" baseline="0" noProof="0" dirty="0">
                <a:ln>
                  <a:noFill/>
                </a:ln>
                <a:solidFill>
                  <a:srgbClr val="000000">
                    <a:lumMod val="50000"/>
                    <a:lumOff val="50000"/>
                  </a:srgbClr>
                </a:solidFill>
                <a:effectLst/>
                <a:uLnTx/>
                <a:uFillTx/>
                <a:latin typeface="Segoe UI"/>
                <a:ea typeface="+mn-ea"/>
                <a:cs typeface="+mn-cs"/>
              </a:rPr>
              <a:t> to your CI/CD pipelines with a single click.</a:t>
            </a:r>
            <a:endParaRPr kumimoji="0" lang="en-US" sz="1568" b="0" i="0" u="none" strike="noStrike" kern="1200" cap="none" spc="0" normalizeH="0" baseline="0" noProof="0" dirty="0">
              <a:ln>
                <a:noFill/>
              </a:ln>
              <a:solidFill>
                <a:srgbClr val="000000">
                  <a:lumMod val="50000"/>
                  <a:lumOff val="50000"/>
                </a:srgbClr>
              </a:solidFill>
              <a:effectLst/>
              <a:uLnTx/>
              <a:uFillTx/>
              <a:latin typeface="Segoe UI"/>
              <a:ea typeface="+mn-ea"/>
              <a:cs typeface="Segoe UI"/>
            </a:endParaRPr>
          </a:p>
        </p:txBody>
      </p:sp>
      <p:pic>
        <p:nvPicPr>
          <p:cNvPr id="14" name="Picture 4">
            <a:extLst>
              <a:ext uri="{FF2B5EF4-FFF2-40B4-BE49-F238E27FC236}">
                <a16:creationId xmlns:a16="http://schemas.microsoft.com/office/drawing/2014/main" id="{AC2AB146-06C0-4E0D-8899-5ADB9DA1723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277587" y="1766917"/>
            <a:ext cx="708572" cy="705846"/>
          </a:xfrm>
          <a:prstGeom prst="rect">
            <a:avLst/>
          </a:prstGeom>
        </p:spPr>
      </p:pic>
      <p:pic>
        <p:nvPicPr>
          <p:cNvPr id="15" name="Picture 6">
            <a:extLst>
              <a:ext uri="{FF2B5EF4-FFF2-40B4-BE49-F238E27FC236}">
                <a16:creationId xmlns:a16="http://schemas.microsoft.com/office/drawing/2014/main" id="{4F632D14-7C31-47CA-BC92-820474ACB39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277587" y="4434806"/>
            <a:ext cx="722061" cy="705846"/>
          </a:xfrm>
          <a:prstGeom prst="rect">
            <a:avLst/>
          </a:prstGeom>
        </p:spPr>
      </p:pic>
      <p:pic>
        <p:nvPicPr>
          <p:cNvPr id="16" name="Picture 8">
            <a:extLst>
              <a:ext uri="{FF2B5EF4-FFF2-40B4-BE49-F238E27FC236}">
                <a16:creationId xmlns:a16="http://schemas.microsoft.com/office/drawing/2014/main" id="{228FD8FB-8B6C-4A6D-BCA2-229F0890F9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26425" y="1766917"/>
            <a:ext cx="722434" cy="705846"/>
          </a:xfrm>
          <a:prstGeom prst="rect">
            <a:avLst/>
          </a:prstGeom>
        </p:spPr>
      </p:pic>
      <p:pic>
        <p:nvPicPr>
          <p:cNvPr id="17" name="Picture 10">
            <a:extLst>
              <a:ext uri="{FF2B5EF4-FFF2-40B4-BE49-F238E27FC236}">
                <a16:creationId xmlns:a16="http://schemas.microsoft.com/office/drawing/2014/main" id="{6406FE2F-92A4-4316-B249-0BFC11B2E2B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336470" y="1766917"/>
            <a:ext cx="714748" cy="705846"/>
          </a:xfrm>
          <a:prstGeom prst="rect">
            <a:avLst/>
          </a:prstGeom>
        </p:spPr>
      </p:pic>
      <p:pic>
        <p:nvPicPr>
          <p:cNvPr id="32" name="Picture 12">
            <a:extLst>
              <a:ext uri="{FF2B5EF4-FFF2-40B4-BE49-F238E27FC236}">
                <a16:creationId xmlns:a16="http://schemas.microsoft.com/office/drawing/2014/main" id="{0B3C4841-DF3A-4896-9BC5-D1CFA36142C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26425" y="4434806"/>
            <a:ext cx="697690" cy="705846"/>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426425" y="2451481"/>
            <a:ext cx="1347994"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B294"/>
                </a:solidFill>
                <a:effectLst/>
                <a:uLnTx/>
                <a:uFillTx/>
                <a:latin typeface="Segoe UI Semibold"/>
                <a:ea typeface="+mn-ea"/>
                <a:cs typeface="+mn-cs"/>
              </a:rPr>
              <a:t>Azure Boards</a:t>
            </a:r>
            <a:endParaRPr kumimoji="0" lang="en-US" sz="1765" b="0" i="0" u="none" strike="noStrike" kern="1200" cap="none" spc="0" normalizeH="0" baseline="0" noProof="0" dirty="0">
              <a:ln>
                <a:noFill/>
              </a:ln>
              <a:solidFill>
                <a:srgbClr val="00B294"/>
              </a:solidFill>
              <a:effectLst/>
              <a:uLnTx/>
              <a:uFillTx/>
              <a:latin typeface="Segoe UI Semibold"/>
              <a:ea typeface="+mn-ea"/>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336470" y="2451481"/>
            <a:ext cx="164713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D83B01"/>
                </a:solidFill>
                <a:effectLst/>
                <a:uLnTx/>
                <a:uFillTx/>
                <a:latin typeface="Segoe UI Semibold"/>
                <a:ea typeface="+mn-ea"/>
                <a:cs typeface="+mn-cs"/>
              </a:rPr>
              <a:t>Azure </a:t>
            </a:r>
            <a:r>
              <a:rPr kumimoji="0" lang="en-US" sz="1765" b="0" i="0" u="none" strike="noStrike" kern="1200" cap="none" spc="0" normalizeH="0" baseline="0" noProof="0" dirty="0">
                <a:ln>
                  <a:noFill/>
                </a:ln>
                <a:solidFill>
                  <a:srgbClr val="D83B01"/>
                </a:solidFill>
                <a:effectLst/>
                <a:uLnTx/>
                <a:uFillTx/>
                <a:latin typeface="Segoe UI Semibold"/>
                <a:ea typeface="+mn-ea"/>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277588" y="2451481"/>
            <a:ext cx="1909952"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2560E0"/>
                </a:solidFill>
                <a:effectLst/>
                <a:uLnTx/>
                <a:uFillTx/>
                <a:latin typeface="Segoe UI Semibold"/>
                <a:ea typeface="+mn-ea"/>
                <a:cs typeface="+mn-cs"/>
              </a:rPr>
              <a:t>Azure Pipelines</a:t>
            </a:r>
            <a:endParaRPr kumimoji="0" lang="en-US" sz="1765" b="0" i="0" u="none" strike="noStrike" kern="1200" cap="none" spc="0" normalizeH="0" baseline="0" noProof="0" dirty="0">
              <a:ln>
                <a:noFill/>
              </a:ln>
              <a:solidFill>
                <a:srgbClr val="2560E0"/>
              </a:solidFill>
              <a:effectLst/>
              <a:uLnTx/>
              <a:uFillTx/>
              <a:latin typeface="Segoe UI Semibold"/>
              <a:ea typeface="+mn-ea"/>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426425" y="5089337"/>
            <a:ext cx="180520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854CC7"/>
                </a:solidFill>
                <a:effectLst/>
                <a:uLnTx/>
                <a:uFillTx/>
                <a:latin typeface="Segoe UI Semibold"/>
                <a:ea typeface="+mn-ea"/>
                <a:cs typeface="+mn-cs"/>
              </a:rPr>
              <a:t>Azure Test</a:t>
            </a:r>
            <a:r>
              <a:rPr kumimoji="0" lang="en-US" sz="1765" b="0" i="0" u="none" strike="noStrike" kern="1200" cap="none" spc="0" normalizeH="0" baseline="0" noProof="0" dirty="0">
                <a:ln>
                  <a:noFill/>
                </a:ln>
                <a:solidFill>
                  <a:srgbClr val="854CC7"/>
                </a:solidFill>
                <a:effectLst/>
                <a:uLnTx/>
                <a:uFillTx/>
                <a:latin typeface="Segoe UI Semibold"/>
                <a:ea typeface="+mn-ea"/>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277588" y="5089337"/>
            <a:ext cx="2014841"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CB2E6D"/>
                </a:solidFill>
                <a:effectLst/>
                <a:uLnTx/>
                <a:uFillTx/>
                <a:latin typeface="Segoe UI Semibold"/>
                <a:ea typeface="+mn-ea"/>
                <a:cs typeface="+mn-cs"/>
              </a:rPr>
              <a:t>Azure Artifacts</a:t>
            </a:r>
            <a:endParaRPr kumimoji="0" lang="en-US" sz="1765" b="0" i="0" u="none" strike="noStrike" kern="1200" cap="none" spc="0" normalizeH="0" baseline="0" noProof="0" dirty="0">
              <a:ln>
                <a:noFill/>
              </a:ln>
              <a:solidFill>
                <a:srgbClr val="CB2E6D"/>
              </a:solidFill>
              <a:effectLst/>
              <a:uLnTx/>
              <a:uFillTx/>
              <a:latin typeface="Segoe UI Semibold"/>
              <a:ea typeface="+mn-ea"/>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354042" y="6035131"/>
            <a:ext cx="3187751" cy="27155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1" name="Oval 20">
            <a:extLst>
              <a:ext uri="{FF2B5EF4-FFF2-40B4-BE49-F238E27FC236}">
                <a16:creationId xmlns:a16="http://schemas.microsoft.com/office/drawing/2014/main" id="{EFCBDEDB-9EFD-4704-A993-809D37ECB627}"/>
              </a:ext>
              <a:ext uri="{C183D7F6-B498-43B3-948B-1728B52AA6E4}">
                <adec:decorative xmlns:adec="http://schemas.microsoft.com/office/drawing/2017/decorative" val="1"/>
              </a:ext>
            </a:extLst>
          </p:cNvPr>
          <p:cNvSpPr/>
          <p:nvPr/>
        </p:nvSpPr>
        <p:spPr bwMode="auto">
          <a:xfrm>
            <a:off x="8354042" y="5220930"/>
            <a:ext cx="697176" cy="697172"/>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3529" b="0" i="0" u="none" strike="noStrike" kern="0" cap="none" spc="0" normalizeH="0" baseline="0" noProof="0" dirty="0">
                <a:ln w="19050">
                  <a:noFill/>
                </a:ln>
                <a:solidFill>
                  <a:srgbClr val="0078D7"/>
                </a:solidFill>
                <a:effectLst/>
                <a:uLnTx/>
                <a:uFillTx/>
                <a:latin typeface="Segoe UI"/>
                <a:ea typeface="Segoe UI" pitchFamily="34" charset="0"/>
                <a:cs typeface="Segoe UI" pitchFamily="34" charset="0"/>
                <a:sym typeface="Wingdings" panose="05000000000000000000" pitchFamily="2" charset="2"/>
              </a:rPr>
              <a:t></a:t>
            </a:r>
            <a:endParaRPr kumimoji="0" lang="en-US" sz="3529" b="0" i="0" u="none" strike="noStrike" kern="0" cap="none" spc="0" normalizeH="0" baseline="0" noProof="0" dirty="0">
              <a:ln w="19050">
                <a:noFill/>
              </a:ln>
              <a:solidFill>
                <a:srgbClr val="0078D7"/>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919435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76FB4-B059-744F-86B5-730BB4D45B1B}"/>
              </a:ext>
            </a:extLst>
          </p:cNvPr>
          <p:cNvSpPr>
            <a:spLocks noGrp="1"/>
          </p:cNvSpPr>
          <p:nvPr>
            <p:ph type="title"/>
          </p:nvPr>
        </p:nvSpPr>
        <p:spPr/>
        <p:txBody>
          <a:bodyPr/>
          <a:lstStyle/>
          <a:p>
            <a:endParaRPr lang="fr-FR"/>
          </a:p>
        </p:txBody>
      </p:sp>
      <p:pic>
        <p:nvPicPr>
          <p:cNvPr id="4" name="Picture 3">
            <a:extLst>
              <a:ext uri="{FF2B5EF4-FFF2-40B4-BE49-F238E27FC236}">
                <a16:creationId xmlns:a16="http://schemas.microsoft.com/office/drawing/2014/main" id="{0B020676-1038-0C4C-B7CF-D6C419F79FEA}"/>
              </a:ext>
            </a:extLst>
          </p:cNvPr>
          <p:cNvPicPr>
            <a:picLocks noChangeAspect="1"/>
          </p:cNvPicPr>
          <p:nvPr/>
        </p:nvPicPr>
        <p:blipFill>
          <a:blip r:embed="rId2"/>
          <a:stretch>
            <a:fillRect/>
          </a:stretch>
        </p:blipFill>
        <p:spPr>
          <a:xfrm>
            <a:off x="0" y="71156"/>
            <a:ext cx="12192000" cy="6715688"/>
          </a:xfrm>
          <a:prstGeom prst="rect">
            <a:avLst/>
          </a:prstGeom>
        </p:spPr>
      </p:pic>
    </p:spTree>
    <p:extLst>
      <p:ext uri="{BB962C8B-B14F-4D97-AF65-F5344CB8AC3E}">
        <p14:creationId xmlns:p14="http://schemas.microsoft.com/office/powerpoint/2010/main" val="179464139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15175" y="856710"/>
            <a:ext cx="10961649" cy="1143874"/>
          </a:xfrm>
        </p:spPr>
        <p:txBody>
          <a:bodyPr>
            <a:noAutofit/>
          </a:bodyPr>
          <a:lstStyle/>
          <a:p>
            <a:pPr>
              <a:lnSpc>
                <a:spcPct val="150000"/>
              </a:lnSpc>
            </a:pPr>
            <a:r>
              <a:rPr lang="en" sz="4100" b="1" dirty="0">
                <a:solidFill>
                  <a:srgbClr val="0070C0"/>
                </a:solidFill>
              </a:rPr>
              <a:t>Workshop : The road to Kubernetes</a:t>
            </a:r>
            <a:endParaRPr lang="en-US" sz="5100" dirty="0">
              <a:solidFill>
                <a:schemeClr val="accent2"/>
              </a:solidFill>
            </a:endParaRPr>
          </a:p>
        </p:txBody>
      </p:sp>
      <p:pic>
        <p:nvPicPr>
          <p:cNvPr id="5" name="Picture 4"/>
          <p:cNvPicPr>
            <a:picLocks noChangeAspect="1"/>
          </p:cNvPicPr>
          <p:nvPr/>
        </p:nvPicPr>
        <p:blipFill>
          <a:blip r:embed="rId3"/>
          <a:stretch>
            <a:fillRect/>
          </a:stretch>
        </p:blipFill>
        <p:spPr>
          <a:xfrm>
            <a:off x="827797" y="2957350"/>
            <a:ext cx="2042792" cy="2042792"/>
          </a:xfrm>
          <a:prstGeom prst="ellipse">
            <a:avLst/>
          </a:prstGeom>
          <a:ln w="63500" cap="rnd">
            <a:solidFill>
              <a:srgbClr val="00B0F0"/>
            </a:solidFill>
          </a:ln>
          <a:effectLst/>
          <a:scene3d>
            <a:camera prst="orthographicFront"/>
            <a:lightRig rig="contrasting" dir="t">
              <a:rot lat="0" lon="0" rev="3000000"/>
            </a:lightRig>
          </a:scene3d>
          <a:sp3d contourW="7620">
            <a:bevelT w="95250" h="31750"/>
            <a:contourClr>
              <a:srgbClr val="333333"/>
            </a:contourClr>
          </a:sp3d>
        </p:spPr>
      </p:pic>
      <p:sp>
        <p:nvSpPr>
          <p:cNvPr id="6" name="Title 1"/>
          <p:cNvSpPr txBox="1">
            <a:spLocks/>
          </p:cNvSpPr>
          <p:nvPr/>
        </p:nvSpPr>
        <p:spPr>
          <a:xfrm>
            <a:off x="3048719" y="3460246"/>
            <a:ext cx="4088350" cy="1037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2060"/>
                </a:solidFill>
                <a:effectLst/>
                <a:uLnTx/>
                <a:uFillTx/>
                <a:latin typeface="Calibri Light" panose="020F0302020204030204"/>
                <a:ea typeface="+mj-ea"/>
                <a:cs typeface="+mj-cs"/>
              </a:rPr>
              <a:t>Houssem Dellai</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002060"/>
                </a:solidFill>
                <a:effectLst/>
                <a:uLnTx/>
                <a:uFillTx/>
                <a:latin typeface="Calibri Light" panose="020F0302020204030204"/>
                <a:ea typeface="+mj-ea"/>
                <a:cs typeface="+mj-cs"/>
              </a:rPr>
              <a:t>Microsoft MVP</a:t>
            </a:r>
            <a:endParaRPr kumimoji="0" lang="en-US" sz="3600" b="0" i="0" u="none" strike="noStrike" kern="1200" cap="none" spc="0" normalizeH="0" baseline="0" noProof="0" dirty="0">
              <a:ln>
                <a:noFill/>
              </a:ln>
              <a:solidFill>
                <a:srgbClr val="002060"/>
              </a:solidFill>
              <a:effectLst/>
              <a:uLnTx/>
              <a:uFillTx/>
              <a:latin typeface="Calibri Light" panose="020F0302020204030204"/>
              <a:ea typeface="+mj-ea"/>
              <a:cs typeface="+mj-cs"/>
            </a:endParaRPr>
          </a:p>
        </p:txBody>
      </p:sp>
      <p:sp>
        <p:nvSpPr>
          <p:cNvPr id="9" name="Title 1"/>
          <p:cNvSpPr txBox="1">
            <a:spLocks/>
          </p:cNvSpPr>
          <p:nvPr/>
        </p:nvSpPr>
        <p:spPr>
          <a:xfrm>
            <a:off x="7556614" y="2957350"/>
            <a:ext cx="3856927" cy="204279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ED7D31"/>
                </a:solidFill>
                <a:effectLst/>
                <a:uLnTx/>
                <a:uFillTx/>
                <a:latin typeface="Calibri Light" panose="020F0302020204030204"/>
                <a:ea typeface="+mj-ea"/>
                <a:cs typeface="+mj-cs"/>
              </a:rPr>
              <a:t>DevOps</a:t>
            </a:r>
            <a:r>
              <a:rPr kumimoji="0" lang="en-US" sz="2400" b="0" i="0" u="none" strike="noStrike" kern="1200" cap="none" spc="0" normalizeH="0" baseline="0" noProof="0" dirty="0">
                <a:ln>
                  <a:noFill/>
                </a:ln>
                <a:solidFill>
                  <a:srgbClr val="002060"/>
                </a:solidFill>
                <a:effectLst/>
                <a:uLnTx/>
                <a:uFillTx/>
                <a:latin typeface="Calibri Light" panose="020F0302020204030204"/>
                <a:ea typeface="+mj-ea"/>
                <a:cs typeface="+mj-cs"/>
              </a:rPr>
              <a:t> - Continuous Delivery </a:t>
            </a:r>
          </a:p>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002060"/>
                </a:solidFill>
                <a:effectLst/>
                <a:uLnTx/>
                <a:uFillTx/>
                <a:latin typeface="Calibri Light" panose="020F0302020204030204"/>
                <a:ea typeface="+mj-ea"/>
                <a:cs typeface="+mj-cs"/>
              </a:rPr>
              <a:t>Infrastructure as Code (</a:t>
            </a:r>
            <a:r>
              <a:rPr kumimoji="0" lang="en-US" sz="2400" b="0" i="0" u="none" strike="noStrike" kern="1200" cap="none" spc="0" normalizeH="0" baseline="0" noProof="0" dirty="0" err="1">
                <a:ln>
                  <a:noFill/>
                </a:ln>
                <a:solidFill>
                  <a:srgbClr val="002060"/>
                </a:solidFill>
                <a:effectLst/>
                <a:uLnTx/>
                <a:uFillTx/>
                <a:latin typeface="Calibri Light" panose="020F0302020204030204"/>
                <a:ea typeface="+mj-ea"/>
                <a:cs typeface="+mj-cs"/>
              </a:rPr>
              <a:t>IaC</a:t>
            </a:r>
            <a:r>
              <a:rPr kumimoji="0" lang="en-US" sz="2400" b="0" i="0" u="none" strike="noStrike" kern="1200" cap="none" spc="0" normalizeH="0" baseline="0" noProof="0" dirty="0">
                <a:ln>
                  <a:noFill/>
                </a:ln>
                <a:solidFill>
                  <a:srgbClr val="002060"/>
                </a:solidFill>
                <a:effectLst/>
                <a:uLnTx/>
                <a:uFillTx/>
                <a:latin typeface="Calibri Light" panose="020F0302020204030204"/>
                <a:ea typeface="+mj-ea"/>
                <a:cs typeface="+mj-cs"/>
              </a:rPr>
              <a:t>)</a:t>
            </a:r>
          </a:p>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ED7D31"/>
                </a:solidFill>
                <a:effectLst/>
                <a:uLnTx/>
                <a:uFillTx/>
                <a:latin typeface="Calibri Light" panose="020F0302020204030204"/>
                <a:ea typeface="+mj-ea"/>
                <a:cs typeface="+mj-cs"/>
              </a:rPr>
              <a:t>Azure</a:t>
            </a:r>
            <a:r>
              <a:rPr kumimoji="0" lang="en-US" sz="2400" b="0" i="0" u="none" strike="noStrike" kern="1200" cap="none" spc="0" normalizeH="0" baseline="0" noProof="0" dirty="0">
                <a:ln>
                  <a:noFill/>
                </a:ln>
                <a:solidFill>
                  <a:srgbClr val="002060"/>
                </a:solidFill>
                <a:effectLst/>
                <a:uLnTx/>
                <a:uFillTx/>
                <a:latin typeface="Calibri Light" panose="020F0302020204030204"/>
                <a:ea typeface="+mj-ea"/>
                <a:cs typeface="+mj-cs"/>
              </a:rPr>
              <a:t> - AKS </a:t>
            </a:r>
            <a:r>
              <a:rPr kumimoji="0" lang="fr-FR" sz="2400" b="0" i="0" u="none" strike="noStrike" kern="1200" cap="none" spc="0" normalizeH="0" baseline="0" noProof="0" dirty="0">
                <a:ln>
                  <a:noFill/>
                </a:ln>
                <a:solidFill>
                  <a:srgbClr val="002060"/>
                </a:solidFill>
                <a:effectLst/>
                <a:uLnTx/>
                <a:uFillTx/>
                <a:latin typeface="Calibri Light" panose="020F0302020204030204"/>
                <a:ea typeface="+mj-ea"/>
                <a:cs typeface="+mj-cs"/>
              </a:rPr>
              <a:t>-</a:t>
            </a:r>
            <a:r>
              <a:rPr kumimoji="0" lang="en-US" sz="2400" b="0" i="0" u="none" strike="noStrike" kern="1200" cap="none" spc="0" normalizeH="0" baseline="0" noProof="0" dirty="0">
                <a:ln>
                  <a:noFill/>
                </a:ln>
                <a:solidFill>
                  <a:srgbClr val="002060"/>
                </a:solidFill>
                <a:effectLst/>
                <a:uLnTx/>
                <a:uFillTx/>
                <a:latin typeface="Calibri Light" panose="020F0302020204030204"/>
                <a:ea typeface="+mj-ea"/>
                <a:cs typeface="+mj-cs"/>
              </a:rPr>
              <a:t> Git </a:t>
            </a:r>
            <a:r>
              <a:rPr kumimoji="0" lang="fr-FR" sz="2400" b="0" i="0" u="none" strike="noStrike" kern="1200" cap="none" spc="0" normalizeH="0" baseline="0" noProof="0" dirty="0">
                <a:ln>
                  <a:noFill/>
                </a:ln>
                <a:solidFill>
                  <a:srgbClr val="002060"/>
                </a:solidFill>
                <a:effectLst/>
                <a:uLnTx/>
                <a:uFillTx/>
                <a:latin typeface="Calibri Light" panose="020F0302020204030204"/>
                <a:ea typeface="+mj-ea"/>
                <a:cs typeface="+mj-cs"/>
              </a:rPr>
              <a:t>- </a:t>
            </a:r>
            <a:r>
              <a:rPr kumimoji="0" lang="en-US" sz="2400" b="0" i="0" u="none" strike="noStrike" kern="1200" cap="none" spc="0" normalizeH="0" baseline="0" noProof="0" dirty="0">
                <a:ln>
                  <a:noFill/>
                </a:ln>
                <a:solidFill>
                  <a:srgbClr val="ED7D31"/>
                </a:solidFill>
                <a:effectLst/>
                <a:uLnTx/>
                <a:uFillTx/>
                <a:latin typeface="Calibri Light" panose="020F0302020204030204"/>
                <a:ea typeface="+mj-ea"/>
                <a:cs typeface="+mj-cs"/>
              </a:rPr>
              <a:t>Docker</a:t>
            </a:r>
          </a:p>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002060"/>
                </a:solidFill>
                <a:effectLst/>
                <a:uLnTx/>
                <a:uFillTx/>
                <a:latin typeface="Calibri Light" panose="020F0302020204030204"/>
                <a:ea typeface="+mj-ea"/>
                <a:cs typeface="+mj-cs"/>
              </a:rPr>
              <a:t>Continuous Integration</a:t>
            </a:r>
          </a:p>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ED7D31"/>
                </a:solidFill>
                <a:effectLst/>
                <a:uLnTx/>
                <a:uFillTx/>
                <a:latin typeface="Calibri Light" panose="020F0302020204030204"/>
                <a:ea typeface="+mj-ea"/>
                <a:cs typeface="+mj-cs"/>
              </a:rPr>
              <a:t>Kubernetes</a:t>
            </a:r>
            <a:r>
              <a:rPr kumimoji="0" lang="en-US" sz="2400" b="0" i="0" u="none" strike="noStrike" kern="1200" cap="none" spc="0" normalizeH="0" baseline="0" noProof="0" dirty="0">
                <a:ln>
                  <a:noFill/>
                </a:ln>
                <a:solidFill>
                  <a:srgbClr val="002060"/>
                </a:solidFill>
                <a:effectLst/>
                <a:uLnTx/>
                <a:uFillTx/>
                <a:latin typeface="Calibri Light" panose="020F0302020204030204"/>
                <a:ea typeface="+mj-ea"/>
                <a:cs typeface="+mj-cs"/>
              </a:rPr>
              <a:t> – Helm – </a:t>
            </a:r>
            <a:r>
              <a:rPr lang="en-US" sz="2400" dirty="0" err="1">
                <a:solidFill>
                  <a:srgbClr val="002060"/>
                </a:solidFill>
                <a:latin typeface="Calibri Light" panose="020F0302020204030204"/>
              </a:rPr>
              <a:t>Istio</a:t>
            </a:r>
            <a:r>
              <a:rPr lang="en-US" sz="2400" dirty="0">
                <a:solidFill>
                  <a:srgbClr val="002060"/>
                </a:solidFill>
                <a:latin typeface="Calibri Light" panose="020F0302020204030204"/>
              </a:rPr>
              <a:t> Terraform</a:t>
            </a:r>
            <a:endParaRPr kumimoji="0" lang="en-US" sz="2400" b="0" i="0" u="none" strike="noStrike" kern="1200" cap="none" spc="0" normalizeH="0" baseline="0" noProof="0" dirty="0">
              <a:ln>
                <a:noFill/>
              </a:ln>
              <a:solidFill>
                <a:srgbClr val="002060"/>
              </a:solidFill>
              <a:effectLst/>
              <a:uLnTx/>
              <a:uFillTx/>
              <a:latin typeface="Calibri Light" panose="020F0302020204030204"/>
              <a:ea typeface="+mj-ea"/>
              <a:cs typeface="+mj-cs"/>
            </a:endParaRPr>
          </a:p>
        </p:txBody>
      </p:sp>
      <p:sp>
        <p:nvSpPr>
          <p:cNvPr id="13" name="TextBox 12">
            <a:extLst>
              <a:ext uri="{FF2B5EF4-FFF2-40B4-BE49-F238E27FC236}">
                <a16:creationId xmlns:a16="http://schemas.microsoft.com/office/drawing/2014/main" id="{33C9C31B-EDCD-9C4E-B7E2-7BCF3A7C344F}"/>
              </a:ext>
            </a:extLst>
          </p:cNvPr>
          <p:cNvSpPr txBox="1"/>
          <p:nvPr/>
        </p:nvSpPr>
        <p:spPr>
          <a:xfrm>
            <a:off x="4649649" y="5774875"/>
            <a:ext cx="2866682"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2060"/>
                </a:solidFill>
                <a:effectLst/>
                <a:uLnTx/>
                <a:uFillTx/>
                <a:latin typeface="Calibri" panose="020F0502020204030204"/>
                <a:ea typeface="+mn-ea"/>
                <a:cs typeface="+mn-cs"/>
              </a:rPr>
              <a:t>youtube.com</a:t>
            </a: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a:t>
            </a:r>
            <a:r>
              <a:rPr kumimoji="0" lang="en-US" sz="1800" b="0" i="0" u="none" strike="noStrike" kern="1200" cap="none" spc="0" normalizeH="0" baseline="0" noProof="0" dirty="0" err="1">
                <a:ln>
                  <a:noFill/>
                </a:ln>
                <a:solidFill>
                  <a:srgbClr val="002060"/>
                </a:solidFill>
                <a:effectLst/>
                <a:uLnTx/>
                <a:uFillTx/>
                <a:latin typeface="Calibri" panose="020F0502020204030204"/>
                <a:ea typeface="+mn-ea"/>
                <a:cs typeface="+mn-cs"/>
              </a:rPr>
              <a:t>houssemdellai</a:t>
            </a:r>
            <a:endPar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endParaRPr>
          </a:p>
          <a:p>
            <a:pPr algn="ctr">
              <a:defRPr/>
            </a:pPr>
            <a:r>
              <a:rPr lang="en-US" dirty="0">
                <a:solidFill>
                  <a:srgbClr val="002060"/>
                </a:solidFill>
                <a:latin typeface="Calibri Light" panose="020F0302020204030204"/>
              </a:rPr>
              <a:t>@</a:t>
            </a:r>
            <a:r>
              <a:rPr lang="en-US" dirty="0" err="1">
                <a:solidFill>
                  <a:srgbClr val="002060"/>
                </a:solidFill>
                <a:latin typeface="Calibri Light" panose="020F0302020204030204"/>
              </a:rPr>
              <a:t>HoussemDellai</a:t>
            </a:r>
            <a:endParaRPr lang="en-US" sz="2400" dirty="0">
              <a:solidFill>
                <a:srgbClr val="002060"/>
              </a:solidFill>
              <a:latin typeface="Calibri Light" panose="020F0302020204030204"/>
            </a:endParaRPr>
          </a:p>
        </p:txBody>
      </p:sp>
    </p:spTree>
    <p:extLst>
      <p:ext uri="{BB962C8B-B14F-4D97-AF65-F5344CB8AC3E}">
        <p14:creationId xmlns:p14="http://schemas.microsoft.com/office/powerpoint/2010/main" val="629556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F6CC7-2A88-7642-9ABA-F49420589988}"/>
              </a:ext>
            </a:extLst>
          </p:cNvPr>
          <p:cNvSpPr>
            <a:spLocks noGrp="1"/>
          </p:cNvSpPr>
          <p:nvPr>
            <p:ph type="title"/>
          </p:nvPr>
        </p:nvSpPr>
        <p:spPr/>
        <p:txBody>
          <a:bodyPr/>
          <a:lstStyle/>
          <a:p>
            <a:endParaRPr lang="fr-FR"/>
          </a:p>
        </p:txBody>
      </p:sp>
      <p:sp>
        <p:nvSpPr>
          <p:cNvPr id="3" name="Content Placeholder 2">
            <a:extLst>
              <a:ext uri="{FF2B5EF4-FFF2-40B4-BE49-F238E27FC236}">
                <a16:creationId xmlns:a16="http://schemas.microsoft.com/office/drawing/2014/main" id="{4E80DEA1-9652-2C43-994E-4F9049B6EDE8}"/>
              </a:ext>
            </a:extLst>
          </p:cNvPr>
          <p:cNvSpPr>
            <a:spLocks noGrp="1"/>
          </p:cNvSpPr>
          <p:nvPr>
            <p:ph idx="1"/>
          </p:nvPr>
        </p:nvSpPr>
        <p:spPr/>
        <p:txBody>
          <a:bodyPr/>
          <a:lstStyle/>
          <a:p>
            <a:endParaRPr lang="fr-FR"/>
          </a:p>
        </p:txBody>
      </p:sp>
      <p:pic>
        <p:nvPicPr>
          <p:cNvPr id="4" name="Picture 3">
            <a:extLst>
              <a:ext uri="{FF2B5EF4-FFF2-40B4-BE49-F238E27FC236}">
                <a16:creationId xmlns:a16="http://schemas.microsoft.com/office/drawing/2014/main" id="{DFF2A312-2E3D-DB4B-AC78-18BA2A173249}"/>
              </a:ext>
            </a:extLst>
          </p:cNvPr>
          <p:cNvPicPr>
            <a:picLocks noChangeAspect="1"/>
          </p:cNvPicPr>
          <p:nvPr/>
        </p:nvPicPr>
        <p:blipFill>
          <a:blip r:embed="rId2"/>
          <a:stretch>
            <a:fillRect/>
          </a:stretch>
        </p:blipFill>
        <p:spPr>
          <a:xfrm>
            <a:off x="470826" y="349627"/>
            <a:ext cx="11250347" cy="5975350"/>
          </a:xfrm>
          <a:prstGeom prst="rect">
            <a:avLst/>
          </a:prstGeom>
        </p:spPr>
      </p:pic>
    </p:spTree>
    <p:extLst>
      <p:ext uri="{BB962C8B-B14F-4D97-AF65-F5344CB8AC3E}">
        <p14:creationId xmlns:p14="http://schemas.microsoft.com/office/powerpoint/2010/main" val="892519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B253B9-95AB-4141-95B2-0A6197F6B5C7}"/>
              </a:ext>
            </a:extLst>
          </p:cNvPr>
          <p:cNvPicPr>
            <a:picLocks noChangeAspect="1"/>
          </p:cNvPicPr>
          <p:nvPr/>
        </p:nvPicPr>
        <p:blipFill>
          <a:blip r:embed="rId2"/>
          <a:stretch>
            <a:fillRect/>
          </a:stretch>
        </p:blipFill>
        <p:spPr>
          <a:xfrm>
            <a:off x="323931" y="0"/>
            <a:ext cx="11544137" cy="6858000"/>
          </a:xfrm>
          <a:prstGeom prst="rect">
            <a:avLst/>
          </a:prstGeom>
        </p:spPr>
      </p:pic>
    </p:spTree>
    <p:extLst>
      <p:ext uri="{BB962C8B-B14F-4D97-AF65-F5344CB8AC3E}">
        <p14:creationId xmlns:p14="http://schemas.microsoft.com/office/powerpoint/2010/main" val="76911621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6667B-E971-C747-9885-D98AD3751A1B}"/>
              </a:ext>
            </a:extLst>
          </p:cNvPr>
          <p:cNvSpPr>
            <a:spLocks noGrp="1"/>
          </p:cNvSpPr>
          <p:nvPr>
            <p:ph type="title"/>
          </p:nvPr>
        </p:nvSpPr>
        <p:spPr/>
        <p:txBody>
          <a:bodyPr/>
          <a:lstStyle/>
          <a:p>
            <a:endParaRPr lang="fr-FR"/>
          </a:p>
        </p:txBody>
      </p:sp>
      <p:sp>
        <p:nvSpPr>
          <p:cNvPr id="3" name="Text Placeholder 2">
            <a:extLst>
              <a:ext uri="{FF2B5EF4-FFF2-40B4-BE49-F238E27FC236}">
                <a16:creationId xmlns:a16="http://schemas.microsoft.com/office/drawing/2014/main" id="{BF352963-D7C6-3947-8091-80F53A8CCEDF}"/>
              </a:ext>
            </a:extLst>
          </p:cNvPr>
          <p:cNvSpPr>
            <a:spLocks noGrp="1"/>
          </p:cNvSpPr>
          <p:nvPr>
            <p:ph type="body" idx="1"/>
          </p:nvPr>
        </p:nvSpPr>
        <p:spPr/>
        <p:txBody>
          <a:bodyPr/>
          <a:lstStyle/>
          <a:p>
            <a:endParaRPr lang="fr-FR"/>
          </a:p>
        </p:txBody>
      </p:sp>
      <p:sp>
        <p:nvSpPr>
          <p:cNvPr id="4" name="Text Placeholder 3">
            <a:extLst>
              <a:ext uri="{FF2B5EF4-FFF2-40B4-BE49-F238E27FC236}">
                <a16:creationId xmlns:a16="http://schemas.microsoft.com/office/drawing/2014/main" id="{4CB875C3-4446-7F49-891A-2B435717B142}"/>
              </a:ext>
            </a:extLst>
          </p:cNvPr>
          <p:cNvSpPr>
            <a:spLocks noGrp="1"/>
          </p:cNvSpPr>
          <p:nvPr>
            <p:ph type="body" idx="2"/>
          </p:nvPr>
        </p:nvSpPr>
        <p:spPr/>
        <p:txBody>
          <a:bodyPr/>
          <a:lstStyle/>
          <a:p>
            <a:endParaRPr lang="fr-FR"/>
          </a:p>
        </p:txBody>
      </p:sp>
      <p:pic>
        <p:nvPicPr>
          <p:cNvPr id="6" name="Picture 5">
            <a:extLst>
              <a:ext uri="{FF2B5EF4-FFF2-40B4-BE49-F238E27FC236}">
                <a16:creationId xmlns:a16="http://schemas.microsoft.com/office/drawing/2014/main" id="{54223FAD-D1FF-9540-901B-D379AD45AF9C}"/>
              </a:ext>
            </a:extLst>
          </p:cNvPr>
          <p:cNvPicPr>
            <a:picLocks noChangeAspect="1"/>
          </p:cNvPicPr>
          <p:nvPr/>
        </p:nvPicPr>
        <p:blipFill>
          <a:blip r:embed="rId2"/>
          <a:stretch>
            <a:fillRect/>
          </a:stretch>
        </p:blipFill>
        <p:spPr>
          <a:xfrm>
            <a:off x="0" y="-6791"/>
            <a:ext cx="12192000" cy="6840586"/>
          </a:xfrm>
          <a:prstGeom prst="rect">
            <a:avLst/>
          </a:prstGeom>
        </p:spPr>
      </p:pic>
    </p:spTree>
    <p:extLst>
      <p:ext uri="{BB962C8B-B14F-4D97-AF65-F5344CB8AC3E}">
        <p14:creationId xmlns:p14="http://schemas.microsoft.com/office/powerpoint/2010/main" val="804848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71524" y="1487123"/>
            <a:ext cx="11151237" cy="4842736"/>
          </a:xfrm>
        </p:spPr>
        <p:txBody>
          <a:bodyPr/>
          <a:lstStyle/>
          <a:p>
            <a:pPr marL="0" indent="0">
              <a:buNone/>
            </a:pPr>
            <a:r>
              <a:rPr lang="fr-FR" dirty="0"/>
              <a:t>1) Kubernetes dans le contexte des microservices</a:t>
            </a:r>
          </a:p>
          <a:p>
            <a:pPr marL="0" indent="0">
              <a:buNone/>
            </a:pPr>
            <a:r>
              <a:rPr lang="fr-FR" dirty="0"/>
              <a:t>2) Création des images docker pour Linux</a:t>
            </a:r>
          </a:p>
          <a:p>
            <a:pPr marL="0" indent="0">
              <a:buNone/>
            </a:pPr>
            <a:r>
              <a:rPr lang="fr-FR" dirty="0"/>
              <a:t>3) Enregistrement des conteneurs sur Docker Hub</a:t>
            </a:r>
          </a:p>
          <a:p>
            <a:pPr marL="0" indent="0">
              <a:buNone/>
            </a:pPr>
            <a:r>
              <a:rPr lang="fr-FR" dirty="0"/>
              <a:t>4) Docker-compose pour le multi services</a:t>
            </a:r>
          </a:p>
          <a:p>
            <a:pPr marL="0" indent="0">
              <a:buNone/>
            </a:pPr>
            <a:r>
              <a:rPr lang="fr-FR" dirty="0"/>
              <a:t>5) Déploiement avec les fichiers manifest en YAML</a:t>
            </a:r>
          </a:p>
          <a:p>
            <a:pPr lvl="1"/>
            <a:r>
              <a:rPr lang="fr-FR" dirty="0"/>
              <a:t>Déploiement sur Minikube</a:t>
            </a:r>
          </a:p>
          <a:p>
            <a:pPr lvl="1"/>
            <a:r>
              <a:rPr lang="fr-FR" dirty="0"/>
              <a:t>Déploiement sur un cluster Kubernetes sur Azure (AKS)</a:t>
            </a:r>
          </a:p>
          <a:p>
            <a:pPr marL="0" indent="0">
              <a:buNone/>
            </a:pPr>
            <a:r>
              <a:rPr lang="fr-FR" dirty="0"/>
              <a:t>6) Création des pipelines CI/CD avec Azure DevOps</a:t>
            </a:r>
          </a:p>
        </p:txBody>
      </p:sp>
      <p:sp>
        <p:nvSpPr>
          <p:cNvPr id="3" name="Title 2"/>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132907117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7CC2DC-546E-174F-B897-23A098F31306}"/>
              </a:ext>
            </a:extLst>
          </p:cNvPr>
          <p:cNvPicPr>
            <a:picLocks noChangeAspect="1"/>
          </p:cNvPicPr>
          <p:nvPr/>
        </p:nvPicPr>
        <p:blipFill>
          <a:blip r:embed="rId2"/>
          <a:stretch>
            <a:fillRect/>
          </a:stretch>
        </p:blipFill>
        <p:spPr>
          <a:xfrm rot="16200000">
            <a:off x="2667000" y="-1143000"/>
            <a:ext cx="6858000" cy="9143999"/>
          </a:xfrm>
          <a:prstGeom prst="rect">
            <a:avLst/>
          </a:prstGeom>
        </p:spPr>
      </p:pic>
    </p:spTree>
    <p:extLst>
      <p:ext uri="{BB962C8B-B14F-4D97-AF65-F5344CB8AC3E}">
        <p14:creationId xmlns:p14="http://schemas.microsoft.com/office/powerpoint/2010/main" val="2905639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1"/>
          <p:cNvSpPr txBox="1">
            <a:spLocks noGrp="1"/>
          </p:cNvSpPr>
          <p:nvPr>
            <p:ph type="ctrTitle"/>
          </p:nvPr>
        </p:nvSpPr>
        <p:spPr>
          <a:xfrm>
            <a:off x="914400" y="2490375"/>
            <a:ext cx="10363200" cy="2198400"/>
          </a:xfrm>
          <a:prstGeom prst="rect">
            <a:avLst/>
          </a:prstGeom>
        </p:spPr>
        <p:txBody>
          <a:bodyPr spcFirstLastPara="1" wrap="square" lIns="121900" tIns="121900" rIns="121900" bIns="121900" anchor="ctr" anchorCtr="0">
            <a:noAutofit/>
          </a:bodyPr>
          <a:lstStyle/>
          <a:p>
            <a:pPr algn="ctr"/>
            <a:r>
              <a:rPr lang="en"/>
              <a:t>Architecture</a:t>
            </a:r>
            <a:endParaRPr/>
          </a:p>
          <a:p>
            <a:pPr algn="ctr"/>
            <a:r>
              <a:rPr lang="en"/>
              <a:t>Overview</a:t>
            </a:r>
            <a:endParaRPr/>
          </a:p>
        </p:txBody>
      </p:sp>
    </p:spTree>
    <p:extLst>
      <p:ext uri="{BB962C8B-B14F-4D97-AF65-F5344CB8AC3E}">
        <p14:creationId xmlns:p14="http://schemas.microsoft.com/office/powerpoint/2010/main" val="984297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2"/>
          <p:cNvPicPr preferRelativeResize="0"/>
          <p:nvPr/>
        </p:nvPicPr>
        <p:blipFill>
          <a:blip r:embed="rId3">
            <a:alphaModFix/>
          </a:blip>
          <a:stretch>
            <a:fillRect/>
          </a:stretch>
        </p:blipFill>
        <p:spPr>
          <a:xfrm>
            <a:off x="597185" y="0"/>
            <a:ext cx="10997644" cy="6857997"/>
          </a:xfrm>
          <a:prstGeom prst="rect">
            <a:avLst/>
          </a:prstGeom>
          <a:noFill/>
          <a:ln>
            <a:noFill/>
          </a:ln>
        </p:spPr>
      </p:pic>
    </p:spTree>
    <p:extLst>
      <p:ext uri="{BB962C8B-B14F-4D97-AF65-F5344CB8AC3E}">
        <p14:creationId xmlns:p14="http://schemas.microsoft.com/office/powerpoint/2010/main" val="178764062"/>
      </p:ext>
    </p:extLst>
  </p:cSld>
  <p:clrMapOvr>
    <a:masterClrMapping/>
  </p:clrMapOvr>
</p:sld>
</file>

<file path=ppt/theme/theme1.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2.xml><?xml version="1.0" encoding="utf-8"?>
<a:theme xmlns:a="http://schemas.openxmlformats.org/drawingml/2006/main" name="1_MSVID_SMSGR_template_Light_16-9">
  <a:themeElements>
    <a:clrScheme name="SMSG Readiness v2 Light">
      <a:dk1>
        <a:srgbClr val="505050"/>
      </a:dk1>
      <a:lt1>
        <a:srgbClr val="FFFFFF"/>
      </a:lt1>
      <a:dk2>
        <a:srgbClr val="002050"/>
      </a:dk2>
      <a:lt2>
        <a:srgbClr val="D2D2D2"/>
      </a:lt2>
      <a:accent1>
        <a:srgbClr val="002050"/>
      </a:accent1>
      <a:accent2>
        <a:srgbClr val="00B294"/>
      </a:accent2>
      <a:accent3>
        <a:srgbClr val="00BCF2"/>
      </a:accent3>
      <a:accent4>
        <a:srgbClr val="FF8C00"/>
      </a:accent4>
      <a:accent5>
        <a:srgbClr val="BAD80A"/>
      </a:accent5>
      <a:accent6>
        <a:srgbClr val="EC008C"/>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custClrLst>
    <a:custClr name="Dark Cyan">
      <a:srgbClr val="0072C6"/>
    </a:custClr>
    <a:custClr name="Dark Teal">
      <a:srgbClr val="008272"/>
    </a:custClr>
    <a:custClr name="Dark Green">
      <a:srgbClr val="007233"/>
    </a:custClr>
    <a:custClr name="Dark Yellow">
      <a:srgbClr val="FCD116"/>
    </a:custClr>
    <a:custClr name="Dark Red">
      <a:srgbClr val="BA141A"/>
    </a:custClr>
    <a:custClr name="Dark Pink">
      <a:srgbClr val="B4009E"/>
    </a:custClr>
    <a:custClr name="Dark Violet">
      <a:srgbClr val="442359"/>
    </a:custClr>
    <a:custClr name="Dk Lime">
      <a:srgbClr val="7FBA00"/>
    </a:custClr>
    <a:custClr name="Dk Orange">
      <a:srgbClr val="EB3C00"/>
    </a:custClr>
    <a:custClr name="Med Green">
      <a:srgbClr val="009E49"/>
    </a:custClr>
    <a:custClr name="Med Yellow">
      <a:srgbClr val="0FF100"/>
    </a:custClr>
    <a:custClr name="Med Red">
      <a:srgbClr val="E81123"/>
    </a:custClr>
    <a:custClr name="Med Blue">
      <a:srgbClr val="4668C5"/>
    </a:custClr>
    <a:custClr name="Med Violet">
      <a:srgbClr val="68217A"/>
    </a:custClr>
    <a:custClr name="Lt Blue">
      <a:srgbClr val="4668C5"/>
    </a:custClr>
    <a:custClr name="Lt Cyan">
      <a:srgbClr val="6DC2E9"/>
    </a:custClr>
    <a:custClr name="Lt Teal">
      <a:srgbClr val="00D8CC"/>
    </a:custClr>
    <a:custClr name="Lt Green">
      <a:srgbClr val="55D455"/>
    </a:custClr>
    <a:custClr name="Lt Yellow Green">
      <a:srgbClr val="E2E584"/>
    </a:custClr>
    <a:custClr name="Lt Yellow">
      <a:srgbClr val="FFFC9E"/>
    </a:custClr>
    <a:custClr name="Lt Orange">
      <a:srgbClr val="FF8900"/>
    </a:custClr>
    <a:custClr name="Brick">
      <a:srgbClr val="DD5900"/>
    </a:custClr>
    <a:custClr name="Lt Pink">
      <a:srgbClr val="F472D0"/>
    </a:custClr>
    <a:custClr name="Lt Violet">
      <a:srgbClr val="9B4F96"/>
    </a:custClr>
  </a:custClr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5.xml><?xml version="1.0" encoding="utf-8"?>
<a:theme xmlns:a="http://schemas.openxmlformats.org/drawingml/2006/main" name="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7080</TotalTime>
  <Words>1495</Words>
  <Application>Microsoft Macintosh PowerPoint</Application>
  <PresentationFormat>Widescreen</PresentationFormat>
  <Paragraphs>108</Paragraphs>
  <Slides>19</Slides>
  <Notes>10</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19</vt:i4>
      </vt:variant>
    </vt:vector>
  </HeadingPairs>
  <TitlesOfParts>
    <vt:vector size="33" baseType="lpstr">
      <vt:lpstr>Arial</vt:lpstr>
      <vt:lpstr>Calibri</vt:lpstr>
      <vt:lpstr>Calibri Light</vt:lpstr>
      <vt:lpstr>Segoe Pro SemiLight</vt:lpstr>
      <vt:lpstr>Segoe UI</vt:lpstr>
      <vt:lpstr>Segoe UI Light</vt:lpstr>
      <vt:lpstr>Segoe UI Semibold</vt:lpstr>
      <vt:lpstr>Segoe UI Semilight</vt:lpstr>
      <vt:lpstr>Wingdings</vt:lpstr>
      <vt:lpstr>Azure PPT Template - 2018</vt:lpstr>
      <vt:lpstr>1_MSVID_SMSGR_template_Light_16-9</vt:lpstr>
      <vt:lpstr>1_Office Theme</vt:lpstr>
      <vt:lpstr>1_TechEd 2014 Dk Blue</vt:lpstr>
      <vt:lpstr>Biz</vt:lpstr>
      <vt:lpstr>PowerPoint Presentation</vt:lpstr>
      <vt:lpstr>PowerPoint Presentation</vt:lpstr>
      <vt:lpstr>PowerPoint Presentation</vt:lpstr>
      <vt:lpstr>PowerPoint Presentation</vt:lpstr>
      <vt:lpstr>PowerPoint Presentation</vt:lpstr>
      <vt:lpstr>Agenda</vt:lpstr>
      <vt:lpstr>PowerPoint Presentation</vt:lpstr>
      <vt:lpstr>Architecture Overview</vt:lpstr>
      <vt:lpstr>PowerPoint Presentation</vt:lpstr>
      <vt:lpstr>Create Kubernetes cluster</vt:lpstr>
      <vt:lpstr>Traditional Development and Operations</vt:lpstr>
      <vt:lpstr>PowerPoint Presentation</vt:lpstr>
      <vt:lpstr>Resolving issues without DevOps</vt:lpstr>
      <vt:lpstr>Conflicts across Dev, Ops, and Business</vt:lpstr>
      <vt:lpstr>PowerPoint Presentation</vt:lpstr>
      <vt:lpstr>DevOps Basics</vt:lpstr>
      <vt:lpstr>Azure DevOps</vt:lpstr>
      <vt:lpstr>Introducing Azure DevOps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Houssem Dellai</dc:creator>
  <cp:lastModifiedBy>Houssem Dellai</cp:lastModifiedBy>
  <cp:revision>53</cp:revision>
  <dcterms:created xsi:type="dcterms:W3CDTF">2018-11-20T19:21:50Z</dcterms:created>
  <dcterms:modified xsi:type="dcterms:W3CDTF">2019-06-06T12:25:26Z</dcterms:modified>
</cp:coreProperties>
</file>